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303" r:id="rId3"/>
    <p:sldId id="268" r:id="rId4"/>
    <p:sldId id="269" r:id="rId5"/>
    <p:sldId id="270" r:id="rId6"/>
    <p:sldId id="302" r:id="rId7"/>
    <p:sldId id="281" r:id="rId8"/>
    <p:sldId id="285" r:id="rId9"/>
    <p:sldId id="295" r:id="rId10"/>
    <p:sldId id="280" r:id="rId11"/>
    <p:sldId id="293" r:id="rId12"/>
    <p:sldId id="288" r:id="rId13"/>
    <p:sldId id="287" r:id="rId14"/>
    <p:sldId id="29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CDB0"/>
    <a:srgbClr val="2294E3"/>
    <a:srgbClr val="0B63EB"/>
    <a:srgbClr val="6BD425"/>
    <a:srgbClr val="F64022"/>
    <a:srgbClr val="FBAE40"/>
    <a:srgbClr val="101D42"/>
    <a:srgbClr val="A30053"/>
    <a:srgbClr val="A7DCC6"/>
    <a:srgbClr val="FF5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7239" autoAdjust="0"/>
  </p:normalViewPr>
  <p:slideViewPr>
    <p:cSldViewPr snapToGrid="0" showGuides="1">
      <p:cViewPr varScale="1">
        <p:scale>
          <a:sx n="71" d="100"/>
          <a:sy n="71" d="100"/>
        </p:scale>
        <p:origin x="72" y="66"/>
      </p:cViewPr>
      <p:guideLst>
        <p:guide orient="horz" pos="2183"/>
        <p:guide pos="372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918165912388386"/>
          <c:y val="0"/>
          <c:w val="0.5467228040330161"/>
          <c:h val="0.8200844523616656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rgbClr val="0B63EB"/>
                  </a:gs>
                  <a:gs pos="100000">
                    <a:srgbClr val="43D782"/>
                  </a:gs>
                </a:gsLst>
                <a:lin ang="54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331-4545-B7E7-CFA73EB256D6}"/>
              </c:ext>
            </c:extLst>
          </c:dPt>
          <c:dPt>
            <c:idx val="1"/>
            <c:bubble3D val="0"/>
            <c:spPr>
              <a:solidFill>
                <a:srgbClr val="0B63E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331-4545-B7E7-CFA73EB256D6}"/>
              </c:ext>
            </c:extLst>
          </c:dPt>
          <c:dPt>
            <c:idx val="2"/>
            <c:bubble3D val="0"/>
            <c:spPr>
              <a:solidFill>
                <a:srgbClr val="6BD42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331-4545-B7E7-CFA73EB256D6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331-4545-B7E7-CFA73EB256D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331-4545-B7E7-CFA73EB256D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331-4545-B7E7-CFA73EB256D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3331-4545-B7E7-CFA73EB256D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3331-4545-B7E7-CFA73EB256D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0.82</c:v>
                </c:pt>
                <c:pt idx="1">
                  <c:v>0.32</c:v>
                </c:pt>
                <c:pt idx="2">
                  <c:v>0.14000000000000001</c:v>
                </c:pt>
                <c:pt idx="3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331-4545-B7E7-CFA73EB256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37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50224-EEFB-423B-8128-6DBF1D8F2228}" type="datetimeFigureOut">
              <a:rPr lang="en-ID" smtClean="0"/>
              <a:t>12/11/2019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1FAC3-C6EF-40C7-A3B6-104DD8F17FE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5108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ccomplishment-ceremony-education-graduation-267885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ople-meeting-workspace-team-7097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ople-meeting-workspace-team-7097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hes6nUC1MVc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hes6nUC1MVc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man-beside-flat-screen-television-with-photos-background-716276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women-s-white-and-black-button-up-collared-shirt-774909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photos/hes6nUC1MVc" TargetMode="External"/><Relationship Id="rId5" Type="http://schemas.openxmlformats.org/officeDocument/2006/relationships/hyperlink" Target="https://www.pexels.com/photo/woman-wearing-white-dress-shirt-and-blue-pants-936313/" TargetMode="External"/><Relationship Id="rId4" Type="http://schemas.openxmlformats.org/officeDocument/2006/relationships/hyperlink" Target="https://www.pexels.com/photo/man-standing-near-building-white-black-turtleneck-shirt-874158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hes6nUC1MVc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woman-writing-in-white-board-1350615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people-meeting-workspace-team-7097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women-s-white-and-black-button-up-collared-shirt-774909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exels.com/photo/woman-wearing-white-dress-shirt-and-blue-pants-936313/" TargetMode="External"/><Relationship Id="rId4" Type="http://schemas.openxmlformats.org/officeDocument/2006/relationships/hyperlink" Target="https://www.pexels.com/photo/man-standing-near-building-white-black-turtleneck-shirt-874158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hes6nUC1MVc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Source: </a:t>
            </a:r>
            <a:r>
              <a:rPr lang="en-ID" dirty="0">
                <a:hlinkClick r:id="rId3"/>
              </a:rPr>
              <a:t>https://www.pexels.com/photo/accomplishment-ceremony-education-graduation-267885/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AC3-C6EF-40C7-A3B6-104DD8F17FE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9091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Picture Source: </a:t>
            </a:r>
            <a:r>
              <a:rPr lang="en-ID" dirty="0">
                <a:hlinkClick r:id="rId3"/>
              </a:rPr>
              <a:t>https://www.pexels.com/photo/people-meeting-workspace-team-7097/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AC3-C6EF-40C7-A3B6-104DD8F17FEC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1788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Picture Source: </a:t>
            </a:r>
            <a:r>
              <a:rPr lang="en-ID" dirty="0">
                <a:hlinkClick r:id="rId3"/>
              </a:rPr>
              <a:t>https://www.pexels.com/photo/people-meeting-workspace-team-7097/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AC3-C6EF-40C7-A3B6-104DD8F17FEC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0492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Picture Source: </a:t>
            </a:r>
            <a:r>
              <a:rPr lang="en-ID" dirty="0">
                <a:hlinkClick r:id="rId3"/>
              </a:rPr>
              <a:t>https://unsplash.com/photos/hes6nUC1MVc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AC3-C6EF-40C7-A3B6-104DD8F17FEC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26944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364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692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Source: </a:t>
            </a:r>
            <a:r>
              <a:rPr lang="en-ID" dirty="0">
                <a:hlinkClick r:id="rId3"/>
              </a:rPr>
              <a:t>https://unsplash.com/photos/hes6nUC1MVc</a:t>
            </a:r>
            <a:endParaRPr lang="en-ID" dirty="0"/>
          </a:p>
          <a:p>
            <a:r>
              <a:rPr lang="en-US" dirty="0"/>
              <a:t>Picture Source: </a:t>
            </a:r>
            <a:r>
              <a:rPr lang="en-ID" dirty="0">
                <a:hlinkClick r:id="rId4"/>
              </a:rPr>
              <a:t>https://www.pexels.com/photo/man-beside-flat-screen-television-with-photos-background-716276/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AC3-C6EF-40C7-A3B6-104DD8F17FEC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06721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Source: </a:t>
            </a:r>
            <a:r>
              <a:rPr lang="en-ID" dirty="0">
                <a:hlinkClick r:id="rId3"/>
              </a:rPr>
              <a:t>https://www.pexels.com/photo/women-s-white-and-black-button-up-collared-shirt-774909/</a:t>
            </a:r>
            <a:endParaRPr lang="en-ID" dirty="0"/>
          </a:p>
          <a:p>
            <a:r>
              <a:rPr lang="en-US" dirty="0"/>
              <a:t>Picture Source: </a:t>
            </a:r>
            <a:r>
              <a:rPr lang="en-ID" dirty="0">
                <a:hlinkClick r:id="rId4"/>
              </a:rPr>
              <a:t>https://www.pexels.com/photo/man-standing-near-building-white-black-turtleneck-shirt-874158/</a:t>
            </a:r>
            <a:endParaRPr lang="en-ID" dirty="0"/>
          </a:p>
          <a:p>
            <a:r>
              <a:rPr lang="en-US" dirty="0"/>
              <a:t>Picture Source: </a:t>
            </a:r>
            <a:r>
              <a:rPr lang="en-ID" dirty="0">
                <a:hlinkClick r:id="rId5"/>
              </a:rPr>
              <a:t>https://www.pexels.com/photo/woman-wearing-white-dress-shirt-and-blue-pants-936313/</a:t>
            </a:r>
            <a:endParaRPr lang="en-ID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Picture Source: </a:t>
            </a:r>
            <a:r>
              <a:rPr lang="en-ID" dirty="0">
                <a:hlinkClick r:id="rId6"/>
              </a:rPr>
              <a:t>https://unsplash.com/photos/hes6nUC1MVc</a:t>
            </a:r>
            <a:endParaRPr lang="en-ID" dirty="0"/>
          </a:p>
          <a:p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AC3-C6EF-40C7-A3B6-104DD8F17FE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797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Picture Source: </a:t>
            </a:r>
            <a:r>
              <a:rPr lang="en-ID" dirty="0">
                <a:hlinkClick r:id="rId3"/>
              </a:rPr>
              <a:t>https://unsplash.com/photos/hes6nUC1MVc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AC3-C6EF-40C7-A3B6-104DD8F17FEC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074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Picture Source: </a:t>
            </a:r>
            <a:r>
              <a:rPr lang="en-ID" dirty="0">
                <a:hlinkClick r:id="rId3"/>
              </a:rPr>
              <a:t>https://www.pexels.com/photo/woman-writing-in-white-board-1350615/</a:t>
            </a:r>
            <a:endParaRPr lang="en-ID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Picture Source: </a:t>
            </a:r>
            <a:r>
              <a:rPr lang="en-ID" dirty="0">
                <a:hlinkClick r:id="rId4"/>
              </a:rPr>
              <a:t>https://www.pexels.com/photo/people-meeting-workspace-team-7097/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AC3-C6EF-40C7-A3B6-104DD8F17FEC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6113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Source: </a:t>
            </a:r>
            <a:r>
              <a:rPr lang="en-ID" dirty="0">
                <a:hlinkClick r:id="rId3"/>
              </a:rPr>
              <a:t>https://www.pexels.com/photo/women-s-white-and-black-button-up-collared-shirt-774909/</a:t>
            </a:r>
            <a:endParaRPr lang="en-ID" dirty="0"/>
          </a:p>
          <a:p>
            <a:r>
              <a:rPr lang="en-US" dirty="0"/>
              <a:t>Picture Source: </a:t>
            </a:r>
            <a:r>
              <a:rPr lang="en-ID" dirty="0">
                <a:hlinkClick r:id="rId4"/>
              </a:rPr>
              <a:t>https://www.pexels.com/photo/man-standing-near-building-white-black-turtleneck-shirt-874158/</a:t>
            </a:r>
            <a:endParaRPr lang="en-ID" dirty="0"/>
          </a:p>
          <a:p>
            <a:r>
              <a:rPr lang="en-US" dirty="0"/>
              <a:t>Picture Source: </a:t>
            </a:r>
            <a:r>
              <a:rPr lang="en-ID" dirty="0">
                <a:hlinkClick r:id="rId5"/>
              </a:rPr>
              <a:t>https://www.pexels.com/photo/woman-wearing-white-dress-shirt-and-blue-pants-936313/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AC3-C6EF-40C7-A3B6-104DD8F17FEC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21748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Picture Source: </a:t>
            </a:r>
            <a:r>
              <a:rPr lang="en-ID" dirty="0">
                <a:hlinkClick r:id="rId3"/>
              </a:rPr>
              <a:t>https://unsplash.com/photos/hes6nUC1MVc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AC3-C6EF-40C7-A3B6-104DD8F17FEC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5964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7203-91D7-454D-B6C9-C103CFCFE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2EE53-F214-4AA0-BE2E-01CED3629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FBEF2-700E-42C0-9A7B-61B87A88E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61B0-F364-4F5D-8D00-AB01F604E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A5213-5CAD-4FC0-A862-07BC38EA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16827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FDDDC-13C6-413E-AC42-08200822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27CCF1-1CB1-412C-961A-D2FBB78D5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108EA-626A-47B1-851E-F38ECCC1C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5C862-9484-4349-9181-509436B0E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BF773-04A7-4845-A575-D365F1394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121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7ED903-44E5-43FE-84F2-8F1DEC2C33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C9E1F-587D-4826-A663-0DF9C6CFD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5C989-53C7-42C1-AC14-76467DF4F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ACC5E-3536-4C81-901C-337AB3D28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140F1-5AF9-436F-B0D2-FF781DF8C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42209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E0364-1CEC-44C8-9DCB-57FE79D2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6F5D8-8D10-4B73-B8A9-C5B4F5B3D3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1F694-A314-4AFD-923D-59FE25528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3B11E-1A9F-424C-BB74-E146D0BBE0EB}" type="datetime1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90D83-34D1-423B-97CB-BFB89541D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FF97-37C2-49D7-98CB-2C9ECE47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55CFF-BE09-45F6-BA87-12F0F45C7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1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FD609D6-0D39-47AD-A2D8-E9F6E77392AB}"/>
              </a:ext>
            </a:extLst>
          </p:cNvPr>
          <p:cNvSpPr/>
          <p:nvPr userDrawn="1"/>
        </p:nvSpPr>
        <p:spPr>
          <a:xfrm flipH="1" flipV="1">
            <a:off x="10251139" y="5410200"/>
            <a:ext cx="1940862" cy="1447800"/>
          </a:xfrm>
          <a:custGeom>
            <a:avLst/>
            <a:gdLst>
              <a:gd name="connsiteX0" fmla="*/ 0 w 1619920"/>
              <a:gd name="connsiteY0" fmla="*/ 1208391 h 1208391"/>
              <a:gd name="connsiteX1" fmla="*/ 0 w 1619920"/>
              <a:gd name="connsiteY1" fmla="*/ 0 h 1208391"/>
              <a:gd name="connsiteX2" fmla="*/ 1619920 w 1619920"/>
              <a:gd name="connsiteY2" fmla="*/ 0 h 1208391"/>
              <a:gd name="connsiteX3" fmla="*/ 1582472 w 1619920"/>
              <a:gd name="connsiteY3" fmla="*/ 44435 h 1208391"/>
              <a:gd name="connsiteX4" fmla="*/ 1398135 w 1619920"/>
              <a:gd name="connsiteY4" fmla="*/ 220953 h 1208391"/>
              <a:gd name="connsiteX5" fmla="*/ 575159 w 1619920"/>
              <a:gd name="connsiteY5" fmla="*/ 464105 h 1208391"/>
              <a:gd name="connsiteX6" fmla="*/ 163670 w 1619920"/>
              <a:gd name="connsiteY6" fmla="*/ 1156152 h 1208391"/>
              <a:gd name="connsiteX7" fmla="*/ 69995 w 1619920"/>
              <a:gd name="connsiteY7" fmla="*/ 1195095 h 120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9920" h="1208391">
                <a:moveTo>
                  <a:pt x="0" y="1208391"/>
                </a:moveTo>
                <a:lnTo>
                  <a:pt x="0" y="0"/>
                </a:lnTo>
                <a:lnTo>
                  <a:pt x="1619920" y="0"/>
                </a:lnTo>
                <a:lnTo>
                  <a:pt x="1582472" y="44435"/>
                </a:lnTo>
                <a:cubicBezTo>
                  <a:pt x="1518737" y="115354"/>
                  <a:pt x="1454637" y="177311"/>
                  <a:pt x="1398135" y="220953"/>
                </a:cubicBezTo>
                <a:cubicBezTo>
                  <a:pt x="1172128" y="395524"/>
                  <a:pt x="780903" y="308238"/>
                  <a:pt x="575159" y="464105"/>
                </a:cubicBezTo>
                <a:cubicBezTo>
                  <a:pt x="369415" y="619972"/>
                  <a:pt x="386560" y="1023666"/>
                  <a:pt x="163670" y="1156152"/>
                </a:cubicBezTo>
                <a:cubicBezTo>
                  <a:pt x="135809" y="1172713"/>
                  <a:pt x="104295" y="1185402"/>
                  <a:pt x="69995" y="1195095"/>
                </a:cubicBezTo>
                <a:close/>
              </a:path>
            </a:pathLst>
          </a:custGeom>
          <a:gradFill>
            <a:gsLst>
              <a:gs pos="17000">
                <a:srgbClr val="FCD674"/>
              </a:gs>
              <a:gs pos="100000">
                <a:srgbClr val="FBC53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FF13C97-B3F3-4D28-A058-F043E33BCBAA}"/>
              </a:ext>
            </a:extLst>
          </p:cNvPr>
          <p:cNvSpPr/>
          <p:nvPr userDrawn="1"/>
        </p:nvSpPr>
        <p:spPr>
          <a:xfrm>
            <a:off x="2" y="2"/>
            <a:ext cx="2989942" cy="1611432"/>
          </a:xfrm>
          <a:custGeom>
            <a:avLst/>
            <a:gdLst>
              <a:gd name="connsiteX0" fmla="*/ 1026146 w 3585467"/>
              <a:gd name="connsiteY0" fmla="*/ 0 h 1932391"/>
              <a:gd name="connsiteX1" fmla="*/ 3585467 w 3585467"/>
              <a:gd name="connsiteY1" fmla="*/ 0 h 1932391"/>
              <a:gd name="connsiteX2" fmla="*/ 3522776 w 3585467"/>
              <a:gd name="connsiteY2" fmla="*/ 74386 h 1932391"/>
              <a:gd name="connsiteX3" fmla="*/ 3236686 w 3585467"/>
              <a:gd name="connsiteY3" fmla="*/ 348343 h 1932391"/>
              <a:gd name="connsiteX4" fmla="*/ 1959429 w 3585467"/>
              <a:gd name="connsiteY4" fmla="*/ 725714 h 1932391"/>
              <a:gd name="connsiteX5" fmla="*/ 1320800 w 3585467"/>
              <a:gd name="connsiteY5" fmla="*/ 1799771 h 1932391"/>
              <a:gd name="connsiteX6" fmla="*/ 41176 w 3585467"/>
              <a:gd name="connsiteY6" fmla="*/ 1922803 h 1932391"/>
              <a:gd name="connsiteX7" fmla="*/ 0 w 3585467"/>
              <a:gd name="connsiteY7" fmla="*/ 1932391 h 1932391"/>
              <a:gd name="connsiteX8" fmla="*/ 0 w 3585467"/>
              <a:gd name="connsiteY8" fmla="*/ 1147100 h 1932391"/>
              <a:gd name="connsiteX9" fmla="*/ 163966 w 3585467"/>
              <a:gd name="connsiteY9" fmla="*/ 1164318 h 1932391"/>
              <a:gd name="connsiteX10" fmla="*/ 580571 w 3585467"/>
              <a:gd name="connsiteY10" fmla="*/ 1117600 h 1932391"/>
              <a:gd name="connsiteX11" fmla="*/ 997389 w 3585467"/>
              <a:gd name="connsiteY11" fmla="*/ 44847 h 193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5467" h="1932391">
                <a:moveTo>
                  <a:pt x="1026146" y="0"/>
                </a:moveTo>
                <a:lnTo>
                  <a:pt x="3585467" y="0"/>
                </a:lnTo>
                <a:lnTo>
                  <a:pt x="3522776" y="74386"/>
                </a:lnTo>
                <a:cubicBezTo>
                  <a:pt x="3423860" y="184453"/>
                  <a:pt x="3324377" y="280610"/>
                  <a:pt x="3236686" y="348343"/>
                </a:cubicBezTo>
                <a:cubicBezTo>
                  <a:pt x="2885924" y="619276"/>
                  <a:pt x="2278743" y="483809"/>
                  <a:pt x="1959429" y="725714"/>
                </a:cubicBezTo>
                <a:cubicBezTo>
                  <a:pt x="1640115" y="967619"/>
                  <a:pt x="1666724" y="1594152"/>
                  <a:pt x="1320800" y="1799771"/>
                </a:cubicBezTo>
                <a:cubicBezTo>
                  <a:pt x="1018117" y="1979688"/>
                  <a:pt x="437621" y="1865124"/>
                  <a:pt x="41176" y="1922803"/>
                </a:cubicBezTo>
                <a:lnTo>
                  <a:pt x="0" y="1932391"/>
                </a:lnTo>
                <a:lnTo>
                  <a:pt x="0" y="1147100"/>
                </a:lnTo>
                <a:lnTo>
                  <a:pt x="163966" y="1164318"/>
                </a:lnTo>
                <a:cubicBezTo>
                  <a:pt x="334735" y="1175204"/>
                  <a:pt x="482600" y="1166586"/>
                  <a:pt x="580571" y="1117600"/>
                </a:cubicBezTo>
                <a:cubicBezTo>
                  <a:pt x="923471" y="946150"/>
                  <a:pt x="827427" y="361686"/>
                  <a:pt x="997389" y="44847"/>
                </a:cubicBezTo>
                <a:close/>
              </a:path>
            </a:pathLst>
          </a:custGeom>
          <a:gradFill>
            <a:gsLst>
              <a:gs pos="100000">
                <a:srgbClr val="0E8E76"/>
              </a:gs>
              <a:gs pos="0">
                <a:srgbClr val="0A6A5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A9EAA-946F-46E2-8505-581B7EC6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800" cy="912132"/>
          </a:xfrm>
        </p:spPr>
        <p:txBody>
          <a:bodyPr>
            <a:normAutofit/>
          </a:bodyPr>
          <a:lstStyle>
            <a:lvl1pPr algn="ctr">
              <a:defRPr sz="3600" b="1"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3F02E-B87E-423F-B4DF-820817DFF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109728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F8804-58B2-4D9B-991E-5C2EC787F3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743200" cy="365125"/>
          </a:xfrm>
        </p:spPr>
        <p:txBody>
          <a:bodyPr/>
          <a:lstStyle/>
          <a:p>
            <a:fld id="{35190F46-6741-4C84-B824-A6AE44F4F488}" type="datetime1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BE184-7F85-440F-8485-9A08301D0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AE9D9-CC9A-4026-8B96-17C32A851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356350"/>
            <a:ext cx="2743200" cy="365125"/>
          </a:xfrm>
        </p:spPr>
        <p:txBody>
          <a:bodyPr/>
          <a:lstStyle>
            <a:lvl1pPr>
              <a:defRPr sz="1100">
                <a:solidFill>
                  <a:srgbClr val="0E8E76"/>
                </a:solidFill>
              </a:defRPr>
            </a:lvl1pPr>
          </a:lstStyle>
          <a:p>
            <a:fld id="{14655CFF-BE09-45F6-BA87-12F0F45C70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9D748-217E-4063-B3CD-ABFCF5E93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31D8F-A1A8-4F8C-9D46-72FF94EF4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790C6-37A2-4851-9B8B-24BBCEF48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4EEE2-FC77-4399-9E57-5A940D5CDFBD}" type="datetime1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A32AF-70FC-452F-9823-EB70B4665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A2DCF-0409-41D9-B54C-857C9D69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55CFF-BE09-45F6-BA87-12F0F45C7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14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25B4-8840-4009-ACDD-8A9C2AD1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80EBA-381F-4157-BBA0-3327A56A95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28A1D4-4047-4A07-843D-612207EE2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582C97-497B-4E5E-AF33-A76BD2E99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05B52-293F-4057-9883-957E0EB42A2B}" type="datetime1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2CD443-A1B3-49CE-B477-C1C8879B1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B3114-5AA1-4922-B991-43D89044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55CFF-BE09-45F6-BA87-12F0F45C7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0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8E1F0-E9EB-4E93-A704-501291608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3EEA1-AC52-449F-9382-0229911C4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DCC05-2596-4000-94EE-2ECFF8890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88AFCD-9A7F-415C-8FAD-D1ECF6B2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814323-F35E-452B-AA03-889F7F44D0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C7B98A-EBD9-4A4E-9E44-56390F67B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82F53-7BCB-45ED-B4A0-509F90E951A3}" type="datetime1">
              <a:rPr lang="en-US" smtClean="0"/>
              <a:t>11/12/2019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B65829-00B9-4D57-855F-91F7428F8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1DADD0-8FB0-4C30-BDFC-927BC64C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55CFF-BE09-45F6-BA87-12F0F45C7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07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B51A-803B-44B8-A47D-B7B2FEAC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B3C8FE-1528-4625-B3BE-BF9702DDC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3BF1D-C4C7-4EB6-B10F-57D78FE55928}" type="datetime1">
              <a:rPr lang="en-US" smtClean="0"/>
              <a:t>11/12/2019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41672B-7132-410D-B6EE-F5149BFDC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134E3-5483-4BF1-9ABB-DDFBB4C29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55CFF-BE09-45F6-BA87-12F0F45C7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16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09A7A9-360B-4C65-ABE6-91B87A9B5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188A4-1B21-40E8-8030-45831BA4A275}" type="datetime1">
              <a:rPr lang="en-US" smtClean="0"/>
              <a:t>11/12/2019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2F121F-1265-4AE1-8287-DE6B918C4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A049F-AE7B-4088-A6A9-E0EE66B1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55CFF-BE09-45F6-BA87-12F0F45C7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64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0D613-DC3D-4DE2-92F9-30283EED2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09654-1CD7-4271-BFB1-82792FCCF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BCF37-F18F-4F45-8EBB-215ED6417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551F9-0E12-48C9-8D2C-AFF438CF5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D122-8ECD-4267-86C5-AC6085125B70}" type="datetime1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92671-913F-487B-83AE-B560E6B23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68957-8F51-433A-9264-0898D31F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55CFF-BE09-45F6-BA87-12F0F45C7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38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59147-4759-45AD-A706-57B72A18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0C6CF-5938-467B-B4F8-2555CFB39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9CFAC-4759-4BD5-889C-C8977CC6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84F75-8560-4D26-8E8E-3943F809D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71BD5-A739-463E-912C-482A7ED3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57364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6B368-2BCB-4F48-8BD7-3BE536D4A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8167AE-55F9-40C3-8F01-F2DB8F15A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C56DC-5A1C-4537-8C74-9F4C641A3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205B9-BFE1-4AD8-ABAB-F9CF9B4D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07459-6EA9-49F1-8E5F-B50F36A8BD6A}" type="datetime1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A5BB1-59F2-4C28-A2D9-B94FB149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DB169-F09E-4D7E-8BE4-1DDF1EAD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55CFF-BE09-45F6-BA87-12F0F45C7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094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9C87A-66AE-4D4E-A7C9-093CC42D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5A20EB-A1B4-4CE5-ADF0-E3F9F3961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21A33-C207-4191-B736-300C78186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212E-EBED-46DA-BDFF-E3274B0C927E}" type="datetime1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8AAEB-B3E7-49E8-A062-CD006CCB8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123E5-E16E-4436-9F9C-FBED6563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55CFF-BE09-45F6-BA87-12F0F45C7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12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D8D8BB-C799-4B98-B2D4-C28E75B67B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D2C66-3830-4B14-BDDA-F93585BF1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D222F-F1F4-4401-8386-C583D905C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072B3-A993-4335-9888-595947BC0F08}" type="datetime1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A4813-A035-4CA8-933F-2609BA3E0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502F0-B688-4294-AE56-96EEE08A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55CFF-BE09-45F6-BA87-12F0F45C7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220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FC978-B996-459D-BCF0-F22C2E413C01}"/>
              </a:ext>
            </a:extLst>
          </p:cNvPr>
          <p:cNvGrpSpPr/>
          <p:nvPr userDrawn="1"/>
        </p:nvGrpSpPr>
        <p:grpSpPr>
          <a:xfrm>
            <a:off x="-593721" y="3690907"/>
            <a:ext cx="3604881" cy="4440403"/>
            <a:chOff x="-593721" y="3690907"/>
            <a:chExt cx="3604881" cy="44404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553C576-F934-4166-AB17-344413522F1F}"/>
                </a:ext>
              </a:extLst>
            </p:cNvPr>
            <p:cNvSpPr/>
            <p:nvPr/>
          </p:nvSpPr>
          <p:spPr>
            <a:xfrm rot="18900000">
              <a:off x="-593721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5B5652C-1DC8-4D78-B762-3A80D5B57344}"/>
                </a:ext>
              </a:extLst>
            </p:cNvPr>
            <p:cNvSpPr/>
            <p:nvPr/>
          </p:nvSpPr>
          <p:spPr>
            <a:xfrm rot="18900000">
              <a:off x="-593720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A7A6C2-4EEE-4AC8-9A1B-741C1DE2E446}"/>
                </a:ext>
              </a:extLst>
            </p:cNvPr>
            <p:cNvSpPr/>
            <p:nvPr/>
          </p:nvSpPr>
          <p:spPr>
            <a:xfrm rot="18900000">
              <a:off x="531546" y="3690907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E8859B-D620-4D3F-88BD-169E8E728135}"/>
                </a:ext>
              </a:extLst>
            </p:cNvPr>
            <p:cNvSpPr/>
            <p:nvPr/>
          </p:nvSpPr>
          <p:spPr>
            <a:xfrm rot="18900000">
              <a:off x="531547" y="5476576"/>
              <a:ext cx="1354347" cy="1354347"/>
            </a:xfrm>
            <a:prstGeom prst="roundRect">
              <a:avLst/>
            </a:prstGeom>
            <a:noFill/>
            <a:ln>
              <a:solidFill>
                <a:srgbClr val="1AA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08C0260-EDCE-41B7-A5E8-932C42F5D4ED}"/>
                </a:ext>
              </a:extLst>
            </p:cNvPr>
            <p:cNvSpPr/>
            <p:nvPr/>
          </p:nvSpPr>
          <p:spPr>
            <a:xfrm rot="18900000">
              <a:off x="1656812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6FAD573-7540-407E-A530-DB6CA6A80BDC}"/>
                </a:ext>
              </a:extLst>
            </p:cNvPr>
            <p:cNvSpPr/>
            <p:nvPr/>
          </p:nvSpPr>
          <p:spPr>
            <a:xfrm rot="18900000">
              <a:off x="1656813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C9E3436-BF30-4145-A538-A38F2EF9D385}"/>
                </a:ext>
              </a:extLst>
            </p:cNvPr>
            <p:cNvSpPr/>
            <p:nvPr/>
          </p:nvSpPr>
          <p:spPr>
            <a:xfrm rot="18900000">
              <a:off x="123991" y="5961858"/>
              <a:ext cx="2169452" cy="216945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F9B11AE-6FB6-4B87-8E89-E1D065DB0E34}"/>
              </a:ext>
            </a:extLst>
          </p:cNvPr>
          <p:cNvSpPr/>
          <p:nvPr userDrawn="1"/>
        </p:nvSpPr>
        <p:spPr>
          <a:xfrm>
            <a:off x="0" y="3429000"/>
            <a:ext cx="4432300" cy="34290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4DD3-678E-4AFD-A40F-E4DACEA77179}" type="datetime1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2EF540-DE6E-4F6A-A782-50F96103DA3E}"/>
              </a:ext>
            </a:extLst>
          </p:cNvPr>
          <p:cNvSpPr/>
          <p:nvPr userDrawn="1"/>
        </p:nvSpPr>
        <p:spPr>
          <a:xfrm>
            <a:off x="11747500" y="366740"/>
            <a:ext cx="444500" cy="444500"/>
          </a:xfrm>
          <a:prstGeom prst="rect">
            <a:avLst/>
          </a:pr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64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C816-8377-41B5-8DD2-56E305C4E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46606-C8A8-41B3-A4E8-B753C9C3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FF5A3-084C-485A-A796-A07DAC64B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43E0D-C31D-49E2-918A-1E863F0DB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55D5D-350B-4A1D-834D-EFF4BB84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929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50D8-2949-4AF7-A177-1DB8BDA5C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0D6C9-0086-4E64-A852-D5EBD4167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99493-19F8-4703-B8AA-A8EC8834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4014C-AB76-45B2-B005-8551062F9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A115B6-6008-4893-81CF-EDFB7874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E2618-3BE0-4BAA-A6AE-C1CA9C55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1247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0CE7-B585-4C08-9A79-1BFC6867D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9F3F-9E2B-4C73-89B8-32CFB536A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30812-67C9-44B4-94C7-812C742CD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07CD19-2D3F-4C07-B780-4C05C027B6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4FD04F-E340-4473-9E9D-863C345C62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17AC25-5FC2-460A-B67F-3D0DFC125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9DEDDA-E32E-4C73-A91E-B4C9D4A43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1A7052-DCCF-40DD-8EFC-FBFEFC5C4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8391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>
            <a:extLst>
              <a:ext uri="{FF2B5EF4-FFF2-40B4-BE49-F238E27FC236}">
                <a16:creationId xmlns:a16="http://schemas.microsoft.com/office/drawing/2014/main" id="{49D00025-1DFC-4F6C-8D44-9C92C5E1A6B1}"/>
              </a:ext>
            </a:extLst>
          </p:cNvPr>
          <p:cNvSpPr/>
          <p:nvPr userDrawn="1"/>
        </p:nvSpPr>
        <p:spPr>
          <a:xfrm>
            <a:off x="10988677" y="6264251"/>
            <a:ext cx="365123" cy="365123"/>
          </a:xfrm>
          <a:prstGeom prst="ellipse">
            <a:avLst/>
          </a:prstGeom>
          <a:gradFill>
            <a:gsLst>
              <a:gs pos="0">
                <a:srgbClr val="4C5EC2"/>
              </a:gs>
              <a:gs pos="100000">
                <a:srgbClr val="43D78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AE50B-D946-430E-B541-4125E37B2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619"/>
            <a:ext cx="10515600" cy="838152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750A6-0769-456F-B249-DFAA1934F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2808" y="6298381"/>
            <a:ext cx="296861" cy="296862"/>
          </a:xfrm>
          <a:noFill/>
        </p:spPr>
        <p:txBody>
          <a:bodyPr lIns="0" tIns="0" rIns="0" bIns="0"/>
          <a:lstStyle>
            <a:lvl1pPr algn="ctr">
              <a:defRPr sz="1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31599C52-5F75-4F4B-834C-BE0CEDAE4509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0301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 userDrawn="1">
          <p15:clr>
            <a:srgbClr val="FBAE40"/>
          </p15:clr>
        </p15:guide>
        <p15:guide id="2" pos="529" userDrawn="1">
          <p15:clr>
            <a:srgbClr val="FBAE40"/>
          </p15:clr>
        </p15:guide>
        <p15:guide id="3" pos="7151" userDrawn="1">
          <p15:clr>
            <a:srgbClr val="FBAE40"/>
          </p15:clr>
        </p15:guide>
        <p15:guide id="4" orient="horz" pos="1162" userDrawn="1">
          <p15:clr>
            <a:srgbClr val="FBAE40"/>
          </p15:clr>
        </p15:guide>
        <p15:guide id="5" orient="horz" pos="386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B46D1-2CD8-45EA-9CB8-41A79ACD1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80391-9BCA-4BA1-B68B-75CCF2846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C432C-9E35-4104-AF05-9D3963DA9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1559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2746-DD02-43E5-B0F1-DEF338F35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327AA-D11D-4A22-A674-4FD5EBE62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770569-A833-475B-A027-CE8C21830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F635D5-E2CF-49E7-B501-86C78ED55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44E72-E33E-4E0F-B7DA-0DAB16EF7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B5307-BDFA-4753-905F-66A0A6818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2901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9F11-1E79-40A1-9D0C-38C6BBC4D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EC1A0E-A809-4A52-91A4-C06776BD1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2CF35-0BF5-4119-9EBC-36C36EEC4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8C9A7-C8E5-415A-BC8A-B2F53EF86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26A6E-4E66-4D13-8A1A-6FD7E012E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6E550-7FB4-4C5F-8869-314E65A8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918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7301B9-AF9B-4CD8-AB2A-F60FDF93B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6746F-E95B-4BD6-9379-464666196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53672-EFDD-4EA2-BDDD-1FAB64153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39F9A-E131-4007-8B77-26CC44B97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A1FBA-FE57-4C4C-935B-5C8B7A87A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722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C96422-00DD-4FE6-B972-3DA0016A8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5B1DE-B478-4E7C-9559-889981497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FE9F5-E9DC-49C3-BE8C-66A3FE89DE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B91AB-BCB9-468C-8C9D-303A0D1484B4}" type="datetime1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5DB17-FEDF-4059-9F72-55533BF4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3BC7E-5A86-44D3-8F68-656BA62D31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55CFF-BE09-45F6-BA87-12F0F45C7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45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4" y="-301970"/>
            <a:ext cx="10850212" cy="54782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A293E1-8E3A-4AD6-8A67-74EA71F225AA}"/>
              </a:ext>
            </a:extLst>
          </p:cNvPr>
          <p:cNvSpPr/>
          <p:nvPr/>
        </p:nvSpPr>
        <p:spPr>
          <a:xfrm>
            <a:off x="476977" y="190046"/>
            <a:ext cx="11455026" cy="6182967"/>
          </a:xfrm>
          <a:prstGeom prst="rect">
            <a:avLst/>
          </a:prstGeom>
          <a:solidFill>
            <a:schemeClr val="accent5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ID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DEBCE3-9DFB-461C-B523-8939EDEC978B}"/>
              </a:ext>
            </a:extLst>
          </p:cNvPr>
          <p:cNvGrpSpPr/>
          <p:nvPr/>
        </p:nvGrpSpPr>
        <p:grpSpPr>
          <a:xfrm>
            <a:off x="476980" y="3120864"/>
            <a:ext cx="11455023" cy="3429000"/>
            <a:chOff x="368488" y="3429000"/>
            <a:chExt cx="11455023" cy="3429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1175CE0-1006-44E3-B514-3701E97A3B54}"/>
                </a:ext>
              </a:extLst>
            </p:cNvPr>
            <p:cNvGrpSpPr/>
            <p:nvPr/>
          </p:nvGrpSpPr>
          <p:grpSpPr>
            <a:xfrm rot="10800000">
              <a:off x="368488" y="3429000"/>
              <a:ext cx="11455023" cy="3429000"/>
              <a:chOff x="0" y="1"/>
              <a:chExt cx="6096000" cy="5380038"/>
            </a:xfrm>
            <a:gradFill>
              <a:gsLst>
                <a:gs pos="0">
                  <a:srgbClr val="0B63EB"/>
                </a:gs>
                <a:gs pos="100000">
                  <a:srgbClr val="43D782"/>
                </a:gs>
              </a:gsLst>
              <a:lin ang="2700000" scaled="1"/>
            </a:gradFill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9D0C4-ED0C-42C8-BD51-D729CA29A3B7}"/>
                  </a:ext>
                </a:extLst>
              </p:cNvPr>
              <p:cNvSpPr/>
              <p:nvPr/>
            </p:nvSpPr>
            <p:spPr>
              <a:xfrm>
                <a:off x="0" y="1"/>
                <a:ext cx="6096000" cy="34655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7" name="Right Triangle 6">
                <a:extLst>
                  <a:ext uri="{FF2B5EF4-FFF2-40B4-BE49-F238E27FC236}">
                    <a16:creationId xmlns:a16="http://schemas.microsoft.com/office/drawing/2014/main" id="{CFA1E237-D289-4F44-97D7-A6D25E93C2E1}"/>
                  </a:ext>
                </a:extLst>
              </p:cNvPr>
              <p:cNvSpPr/>
              <p:nvPr/>
            </p:nvSpPr>
            <p:spPr>
              <a:xfrm flipH="1" flipV="1">
                <a:off x="0" y="3465514"/>
                <a:ext cx="6096000" cy="1914525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2800" dirty="0" smtClean="0"/>
                  <a:t>INDUSTRIAL TRAINING REPORT</a:t>
                </a:r>
                <a:endParaRPr lang="en-ID" sz="2800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FB2DE1-05C7-4EEE-A4D6-74F24E5ADBD4}"/>
                </a:ext>
              </a:extLst>
            </p:cNvPr>
            <p:cNvSpPr/>
            <p:nvPr/>
          </p:nvSpPr>
          <p:spPr>
            <a:xfrm>
              <a:off x="1062616" y="4495343"/>
              <a:ext cx="5230234" cy="83099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ID" sz="54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PYTHON</a:t>
              </a:r>
              <a:endParaRPr lang="en-ID" sz="5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5BE4B6-ECEE-4046-B2AE-0ED4DE254737}"/>
                </a:ext>
              </a:extLst>
            </p:cNvPr>
            <p:cNvSpPr/>
            <p:nvPr/>
          </p:nvSpPr>
          <p:spPr>
            <a:xfrm>
              <a:off x="6292850" y="5318426"/>
              <a:ext cx="5005413" cy="138499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             		Presented By:</a:t>
              </a:r>
            </a:p>
            <a:p>
              <a:pPr algn="r"/>
              <a:r>
                <a:rPr lang="en-ID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Mohit Chandra Bhatt</a:t>
              </a:r>
            </a:p>
            <a:p>
              <a:r>
                <a:rPr lang="en-ID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			BTECH CSE 4</a:t>
              </a:r>
              <a:r>
                <a:rPr lang="en-ID" b="1" baseline="300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</a:t>
              </a:r>
              <a:r>
                <a:rPr lang="en-ID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Year</a:t>
              </a:r>
            </a:p>
            <a:p>
              <a:r>
                <a:rPr lang="en-ID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			AITS, </a:t>
              </a:r>
              <a:r>
                <a:rPr lang="en-ID" b="1" dirty="0" err="1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Haldwani</a:t>
              </a:r>
              <a:endParaRPr lang="en-ID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ID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			</a:t>
              </a:r>
              <a:r>
                <a:rPr lang="en-ID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160030101029</a:t>
              </a:r>
              <a:endParaRPr lang="en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8A52AAC-BC49-4CBF-B34C-2286A7A0BC5C}"/>
                </a:ext>
              </a:extLst>
            </p:cNvPr>
            <p:cNvGrpSpPr/>
            <p:nvPr/>
          </p:nvGrpSpPr>
          <p:grpSpPr>
            <a:xfrm flipH="1">
              <a:off x="3309872" y="5535688"/>
              <a:ext cx="456158" cy="96739"/>
              <a:chOff x="-4690983" y="2708061"/>
              <a:chExt cx="1764684" cy="155244"/>
            </a:xfrm>
            <a:solidFill>
              <a:schemeClr val="bg1"/>
            </a:solidFill>
          </p:grpSpPr>
          <p:sp>
            <p:nvSpPr>
              <p:cNvPr id="21" name="Rectangle: Rounded Corners 8">
                <a:extLst>
                  <a:ext uri="{FF2B5EF4-FFF2-40B4-BE49-F238E27FC236}">
                    <a16:creationId xmlns:a16="http://schemas.microsoft.com/office/drawing/2014/main" id="{5D6EEF43-531A-4F26-B8A9-D1D998243004}"/>
                  </a:ext>
                </a:extLst>
              </p:cNvPr>
              <p:cNvSpPr/>
              <p:nvPr userDrawn="1"/>
            </p:nvSpPr>
            <p:spPr>
              <a:xfrm>
                <a:off x="-3996654" y="2708063"/>
                <a:ext cx="376026" cy="15523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Rectangle: Rounded Corners 9">
                <a:extLst>
                  <a:ext uri="{FF2B5EF4-FFF2-40B4-BE49-F238E27FC236}">
                    <a16:creationId xmlns:a16="http://schemas.microsoft.com/office/drawing/2014/main" id="{6147507D-0F0F-4468-9840-13EFD56B2FD0}"/>
                  </a:ext>
                </a:extLst>
              </p:cNvPr>
              <p:cNvSpPr/>
              <p:nvPr userDrawn="1"/>
            </p:nvSpPr>
            <p:spPr>
              <a:xfrm>
                <a:off x="-3302325" y="2708066"/>
                <a:ext cx="376026" cy="15523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Rectangle: Rounded Corners 8">
                <a:extLst>
                  <a:ext uri="{FF2B5EF4-FFF2-40B4-BE49-F238E27FC236}">
                    <a16:creationId xmlns:a16="http://schemas.microsoft.com/office/drawing/2014/main" id="{CF2FBF59-6115-4726-998A-0F9B75CD3E10}"/>
                  </a:ext>
                </a:extLst>
              </p:cNvPr>
              <p:cNvSpPr/>
              <p:nvPr/>
            </p:nvSpPr>
            <p:spPr>
              <a:xfrm>
                <a:off x="-4690983" y="2708061"/>
                <a:ext cx="376026" cy="15523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1102586" y="5447571"/>
            <a:ext cx="5349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smtClean="0">
                <a:solidFill>
                  <a:schemeClr val="bg1"/>
                </a:solidFill>
              </a:rPr>
              <a:t>CEBS Worldwide</a:t>
            </a:r>
            <a:endParaRPr lang="en-IN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8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A room filled with furniture and a table&#10;&#10;Description automatically generated">
            <a:extLst>
              <a:ext uri="{FF2B5EF4-FFF2-40B4-BE49-F238E27FC236}">
                <a16:creationId xmlns:a16="http://schemas.microsoft.com/office/drawing/2014/main" id="{48A589D2-C16B-4924-BBF7-A51436074B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" y="2"/>
            <a:ext cx="12191998" cy="4909340"/>
          </a:xfrm>
          <a:custGeom>
            <a:avLst/>
            <a:gdLst>
              <a:gd name="connsiteX0" fmla="*/ 0 w 12191998"/>
              <a:gd name="connsiteY0" fmla="*/ 0 h 4909340"/>
              <a:gd name="connsiteX1" fmla="*/ 6383079 w 12191998"/>
              <a:gd name="connsiteY1" fmla="*/ 0 h 4909340"/>
              <a:gd name="connsiteX2" fmla="*/ 12191998 w 12191998"/>
              <a:gd name="connsiteY2" fmla="*/ 1110255 h 4909340"/>
              <a:gd name="connsiteX3" fmla="*/ 12191998 w 12191998"/>
              <a:gd name="connsiteY3" fmla="*/ 4909340 h 4909340"/>
              <a:gd name="connsiteX4" fmla="*/ 0 w 12191998"/>
              <a:gd name="connsiteY4" fmla="*/ 2579090 h 490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8" h="4909340">
                <a:moveTo>
                  <a:pt x="0" y="0"/>
                </a:moveTo>
                <a:lnTo>
                  <a:pt x="6383079" y="0"/>
                </a:lnTo>
                <a:lnTo>
                  <a:pt x="12191998" y="1110255"/>
                </a:lnTo>
                <a:lnTo>
                  <a:pt x="12191998" y="4909340"/>
                </a:lnTo>
                <a:lnTo>
                  <a:pt x="0" y="2579090"/>
                </a:lnTo>
                <a:close/>
              </a:path>
            </a:pathLst>
          </a:custGeom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D9E90BD-251F-4F45-9C79-6DFC6DE091CD}"/>
              </a:ext>
            </a:extLst>
          </p:cNvPr>
          <p:cNvSpPr/>
          <p:nvPr/>
        </p:nvSpPr>
        <p:spPr>
          <a:xfrm rot="5400000">
            <a:off x="3641331" y="-3641329"/>
            <a:ext cx="4909341" cy="12192002"/>
          </a:xfrm>
          <a:custGeom>
            <a:avLst/>
            <a:gdLst>
              <a:gd name="connsiteX0" fmla="*/ 0 w 4909341"/>
              <a:gd name="connsiteY0" fmla="*/ 12192002 h 12192002"/>
              <a:gd name="connsiteX1" fmla="*/ 0 w 4909341"/>
              <a:gd name="connsiteY1" fmla="*/ 5808923 h 12192002"/>
              <a:gd name="connsiteX2" fmla="*/ 1110256 w 4909341"/>
              <a:gd name="connsiteY2" fmla="*/ 0 h 12192002"/>
              <a:gd name="connsiteX3" fmla="*/ 4909341 w 4909341"/>
              <a:gd name="connsiteY3" fmla="*/ 0 h 12192002"/>
              <a:gd name="connsiteX4" fmla="*/ 2579090 w 4909341"/>
              <a:gd name="connsiteY4" fmla="*/ 12192002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9341" h="12192002">
                <a:moveTo>
                  <a:pt x="0" y="12192002"/>
                </a:moveTo>
                <a:lnTo>
                  <a:pt x="0" y="5808923"/>
                </a:lnTo>
                <a:lnTo>
                  <a:pt x="1110256" y="0"/>
                </a:lnTo>
                <a:lnTo>
                  <a:pt x="4909341" y="0"/>
                </a:lnTo>
                <a:lnTo>
                  <a:pt x="2579090" y="12192002"/>
                </a:lnTo>
                <a:close/>
              </a:path>
            </a:pathLst>
          </a:custGeom>
          <a:gradFill flip="none" rotWithShape="1">
            <a:gsLst>
              <a:gs pos="0">
                <a:srgbClr val="0B63EB">
                  <a:alpha val="75000"/>
                </a:srgbClr>
              </a:gs>
              <a:gs pos="100000">
                <a:srgbClr val="43D782">
                  <a:alpha val="9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5EFD530-48FD-41DC-9AA6-551E816173B7}"/>
              </a:ext>
            </a:extLst>
          </p:cNvPr>
          <p:cNvGrpSpPr/>
          <p:nvPr/>
        </p:nvGrpSpPr>
        <p:grpSpPr>
          <a:xfrm>
            <a:off x="839788" y="4378446"/>
            <a:ext cx="5506441" cy="1194198"/>
            <a:chOff x="839788" y="4378446"/>
            <a:chExt cx="5506441" cy="119419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E1D5DEC-9FF4-4A87-88CB-71F384BF71FD}"/>
                </a:ext>
              </a:extLst>
            </p:cNvPr>
            <p:cNvSpPr/>
            <p:nvPr/>
          </p:nvSpPr>
          <p:spPr>
            <a:xfrm>
              <a:off x="1123131" y="4378446"/>
              <a:ext cx="13690" cy="1194198"/>
            </a:xfrm>
            <a:prstGeom prst="rect">
              <a:avLst/>
            </a:prstGeom>
            <a:gradFill>
              <a:gsLst>
                <a:gs pos="0">
                  <a:srgbClr val="0B63EB"/>
                </a:gs>
                <a:gs pos="100000">
                  <a:srgbClr val="43D78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111BF28-747C-4176-823F-789405727E9E}"/>
                </a:ext>
              </a:extLst>
            </p:cNvPr>
            <p:cNvGrpSpPr/>
            <p:nvPr/>
          </p:nvGrpSpPr>
          <p:grpSpPr>
            <a:xfrm>
              <a:off x="839788" y="4650142"/>
              <a:ext cx="5506441" cy="580377"/>
              <a:chOff x="839788" y="4656050"/>
              <a:chExt cx="5506441" cy="58037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771E35-5828-4164-8A1D-AA8B68DA7EFF}"/>
                  </a:ext>
                </a:extLst>
              </p:cNvPr>
              <p:cNvSpPr/>
              <p:nvPr/>
            </p:nvSpPr>
            <p:spPr>
              <a:xfrm>
                <a:off x="1731935" y="4730795"/>
                <a:ext cx="4614294" cy="43088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ID" sz="14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Duis </a:t>
                </a:r>
                <a:r>
                  <a:rPr lang="en-ID" sz="14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aute</a:t>
                </a:r>
                <a:r>
                  <a:rPr lang="en-ID" sz="14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ID" sz="14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irure</a:t>
                </a:r>
                <a:r>
                  <a:rPr lang="en-ID" sz="14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ID" sz="14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dolor</a:t>
                </a:r>
                <a:r>
                  <a:rPr lang="en-ID" sz="14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in </a:t>
                </a:r>
                <a:r>
                  <a:rPr lang="en-ID" sz="14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reprehenderit</a:t>
                </a:r>
                <a:r>
                  <a:rPr lang="en-ID" sz="14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in </a:t>
                </a:r>
                <a:r>
                  <a:rPr lang="en-ID" sz="14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voluptate</a:t>
                </a:r>
                <a:r>
                  <a:rPr lang="en-ID" sz="14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ID" sz="14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velit</a:t>
                </a:r>
                <a:r>
                  <a:rPr lang="en-ID" sz="14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ID" sz="14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esse</a:t>
                </a:r>
                <a:r>
                  <a:rPr lang="en-ID" sz="14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ID" sz="14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cillum</a:t>
                </a:r>
                <a:r>
                  <a:rPr lang="en-ID" sz="14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dolore </a:t>
                </a:r>
                <a:r>
                  <a:rPr lang="en-ID" sz="14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eu</a:t>
                </a:r>
                <a:r>
                  <a:rPr lang="en-ID" sz="14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ID" sz="14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fugiat</a:t>
                </a:r>
                <a:r>
                  <a:rPr lang="en-ID" sz="14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endPara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A812EE3-19D9-4879-9E6D-A0AF0EEC30C9}"/>
                  </a:ext>
                </a:extLst>
              </p:cNvPr>
              <p:cNvSpPr/>
              <p:nvPr/>
            </p:nvSpPr>
            <p:spPr>
              <a:xfrm>
                <a:off x="839788" y="4656050"/>
                <a:ext cx="580377" cy="5803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D2A4DB2-5723-4D11-BE09-C70FA8B45D63}"/>
                  </a:ext>
                </a:extLst>
              </p:cNvPr>
              <p:cNvGrpSpPr/>
              <p:nvPr/>
            </p:nvGrpSpPr>
            <p:grpSpPr>
              <a:xfrm>
                <a:off x="987101" y="4804157"/>
                <a:ext cx="285750" cy="284162"/>
                <a:chOff x="6450013" y="7640638"/>
                <a:chExt cx="285750" cy="284162"/>
              </a:xfrm>
              <a:gradFill>
                <a:gsLst>
                  <a:gs pos="0">
                    <a:srgbClr val="0B63EB"/>
                  </a:gs>
                  <a:gs pos="100000">
                    <a:srgbClr val="43D782"/>
                  </a:gs>
                </a:gsLst>
                <a:lin ang="5400000" scaled="1"/>
              </a:gradFill>
            </p:grpSpPr>
            <p:sp>
              <p:nvSpPr>
                <p:cNvPr id="27" name="Freeform 3694">
                  <a:extLst>
                    <a:ext uri="{FF2B5EF4-FFF2-40B4-BE49-F238E27FC236}">
                      <a16:creationId xmlns:a16="http://schemas.microsoft.com/office/drawing/2014/main" id="{5F41E62C-B9E0-468C-A7EB-9ABEA40A1C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450013" y="7718425"/>
                  <a:ext cx="285750" cy="206375"/>
                </a:xfrm>
                <a:custGeom>
                  <a:avLst/>
                  <a:gdLst>
                    <a:gd name="T0" fmla="*/ 290 w 720"/>
                    <a:gd name="T1" fmla="*/ 285 h 520"/>
                    <a:gd name="T2" fmla="*/ 334 w 720"/>
                    <a:gd name="T3" fmla="*/ 303 h 520"/>
                    <a:gd name="T4" fmla="*/ 368 w 720"/>
                    <a:gd name="T5" fmla="*/ 308 h 520"/>
                    <a:gd name="T6" fmla="*/ 407 w 720"/>
                    <a:gd name="T7" fmla="*/ 296 h 520"/>
                    <a:gd name="T8" fmla="*/ 497 w 720"/>
                    <a:gd name="T9" fmla="*/ 294 h 520"/>
                    <a:gd name="T10" fmla="*/ 524 w 720"/>
                    <a:gd name="T11" fmla="*/ 277 h 520"/>
                    <a:gd name="T12" fmla="*/ 475 w 720"/>
                    <a:gd name="T13" fmla="*/ 250 h 520"/>
                    <a:gd name="T14" fmla="*/ 511 w 720"/>
                    <a:gd name="T15" fmla="*/ 200 h 520"/>
                    <a:gd name="T16" fmla="*/ 531 w 720"/>
                    <a:gd name="T17" fmla="*/ 151 h 520"/>
                    <a:gd name="T18" fmla="*/ 554 w 720"/>
                    <a:gd name="T19" fmla="*/ 123 h 520"/>
                    <a:gd name="T20" fmla="*/ 560 w 720"/>
                    <a:gd name="T21" fmla="*/ 84 h 520"/>
                    <a:gd name="T22" fmla="*/ 546 w 720"/>
                    <a:gd name="T23" fmla="*/ 52 h 520"/>
                    <a:gd name="T24" fmla="*/ 529 w 720"/>
                    <a:gd name="T25" fmla="*/ 0 h 520"/>
                    <a:gd name="T26" fmla="*/ 506 w 720"/>
                    <a:gd name="T27" fmla="*/ 56 h 520"/>
                    <a:gd name="T28" fmla="*/ 521 w 720"/>
                    <a:gd name="T29" fmla="*/ 64 h 520"/>
                    <a:gd name="T30" fmla="*/ 533 w 720"/>
                    <a:gd name="T31" fmla="*/ 75 h 520"/>
                    <a:gd name="T32" fmla="*/ 535 w 720"/>
                    <a:gd name="T33" fmla="*/ 101 h 520"/>
                    <a:gd name="T34" fmla="*/ 526 w 720"/>
                    <a:gd name="T35" fmla="*/ 126 h 520"/>
                    <a:gd name="T36" fmla="*/ 507 w 720"/>
                    <a:gd name="T37" fmla="*/ 133 h 520"/>
                    <a:gd name="T38" fmla="*/ 498 w 720"/>
                    <a:gd name="T39" fmla="*/ 160 h 520"/>
                    <a:gd name="T40" fmla="*/ 475 w 720"/>
                    <a:gd name="T41" fmla="*/ 214 h 520"/>
                    <a:gd name="T42" fmla="*/ 434 w 720"/>
                    <a:gd name="T43" fmla="*/ 254 h 520"/>
                    <a:gd name="T44" fmla="*/ 388 w 720"/>
                    <a:gd name="T45" fmla="*/ 278 h 520"/>
                    <a:gd name="T46" fmla="*/ 352 w 720"/>
                    <a:gd name="T47" fmla="*/ 283 h 520"/>
                    <a:gd name="T48" fmla="*/ 310 w 720"/>
                    <a:gd name="T49" fmla="*/ 268 h 520"/>
                    <a:gd name="T50" fmla="*/ 264 w 720"/>
                    <a:gd name="T51" fmla="*/ 236 h 520"/>
                    <a:gd name="T52" fmla="*/ 230 w 720"/>
                    <a:gd name="T53" fmla="*/ 188 h 520"/>
                    <a:gd name="T54" fmla="*/ 219 w 720"/>
                    <a:gd name="T55" fmla="*/ 140 h 520"/>
                    <a:gd name="T56" fmla="*/ 203 w 720"/>
                    <a:gd name="T57" fmla="*/ 131 h 520"/>
                    <a:gd name="T58" fmla="*/ 187 w 720"/>
                    <a:gd name="T59" fmla="*/ 114 h 520"/>
                    <a:gd name="T60" fmla="*/ 185 w 720"/>
                    <a:gd name="T61" fmla="*/ 87 h 520"/>
                    <a:gd name="T62" fmla="*/ 192 w 720"/>
                    <a:gd name="T63" fmla="*/ 68 h 520"/>
                    <a:gd name="T64" fmla="*/ 209 w 720"/>
                    <a:gd name="T65" fmla="*/ 63 h 520"/>
                    <a:gd name="T66" fmla="*/ 215 w 720"/>
                    <a:gd name="T67" fmla="*/ 16 h 520"/>
                    <a:gd name="T68" fmla="*/ 186 w 720"/>
                    <a:gd name="T69" fmla="*/ 43 h 520"/>
                    <a:gd name="T70" fmla="*/ 165 w 720"/>
                    <a:gd name="T71" fmla="*/ 65 h 520"/>
                    <a:gd name="T72" fmla="*/ 160 w 720"/>
                    <a:gd name="T73" fmla="*/ 104 h 520"/>
                    <a:gd name="T74" fmla="*/ 174 w 720"/>
                    <a:gd name="T75" fmla="*/ 140 h 520"/>
                    <a:gd name="T76" fmla="*/ 199 w 720"/>
                    <a:gd name="T77" fmla="*/ 170 h 520"/>
                    <a:gd name="T78" fmla="*/ 224 w 720"/>
                    <a:gd name="T79" fmla="*/ 226 h 520"/>
                    <a:gd name="T80" fmla="*/ 197 w 720"/>
                    <a:gd name="T81" fmla="*/ 277 h 520"/>
                    <a:gd name="T82" fmla="*/ 77 w 720"/>
                    <a:gd name="T83" fmla="*/ 312 h 520"/>
                    <a:gd name="T84" fmla="*/ 43 w 720"/>
                    <a:gd name="T85" fmla="*/ 334 h 520"/>
                    <a:gd name="T86" fmla="*/ 18 w 720"/>
                    <a:gd name="T87" fmla="*/ 364 h 520"/>
                    <a:gd name="T88" fmla="*/ 4 w 720"/>
                    <a:gd name="T89" fmla="*/ 402 h 520"/>
                    <a:gd name="T90" fmla="*/ 0 w 720"/>
                    <a:gd name="T91" fmla="*/ 520 h 520"/>
                    <a:gd name="T92" fmla="*/ 719 w 720"/>
                    <a:gd name="T93" fmla="*/ 412 h 520"/>
                    <a:gd name="T94" fmla="*/ 707 w 720"/>
                    <a:gd name="T95" fmla="*/ 373 h 520"/>
                    <a:gd name="T96" fmla="*/ 684 w 720"/>
                    <a:gd name="T97" fmla="*/ 341 h 520"/>
                    <a:gd name="T98" fmla="*/ 652 w 720"/>
                    <a:gd name="T99" fmla="*/ 316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20" h="520">
                      <a:moveTo>
                        <a:pt x="361" y="430"/>
                      </a:moveTo>
                      <a:lnTo>
                        <a:pt x="223" y="294"/>
                      </a:lnTo>
                      <a:lnTo>
                        <a:pt x="280" y="277"/>
                      </a:lnTo>
                      <a:lnTo>
                        <a:pt x="290" y="285"/>
                      </a:lnTo>
                      <a:lnTo>
                        <a:pt x="302" y="290"/>
                      </a:lnTo>
                      <a:lnTo>
                        <a:pt x="313" y="295"/>
                      </a:lnTo>
                      <a:lnTo>
                        <a:pt x="323" y="300"/>
                      </a:lnTo>
                      <a:lnTo>
                        <a:pt x="334" y="303"/>
                      </a:lnTo>
                      <a:lnTo>
                        <a:pt x="344" y="305"/>
                      </a:lnTo>
                      <a:lnTo>
                        <a:pt x="352" y="308"/>
                      </a:lnTo>
                      <a:lnTo>
                        <a:pt x="361" y="308"/>
                      </a:lnTo>
                      <a:lnTo>
                        <a:pt x="368" y="308"/>
                      </a:lnTo>
                      <a:lnTo>
                        <a:pt x="377" y="305"/>
                      </a:lnTo>
                      <a:lnTo>
                        <a:pt x="386" y="304"/>
                      </a:lnTo>
                      <a:lnTo>
                        <a:pt x="397" y="300"/>
                      </a:lnTo>
                      <a:lnTo>
                        <a:pt x="407" y="296"/>
                      </a:lnTo>
                      <a:lnTo>
                        <a:pt x="417" y="291"/>
                      </a:lnTo>
                      <a:lnTo>
                        <a:pt x="429" y="285"/>
                      </a:lnTo>
                      <a:lnTo>
                        <a:pt x="439" y="278"/>
                      </a:lnTo>
                      <a:lnTo>
                        <a:pt x="497" y="294"/>
                      </a:lnTo>
                      <a:lnTo>
                        <a:pt x="361" y="430"/>
                      </a:lnTo>
                      <a:close/>
                      <a:moveTo>
                        <a:pt x="633" y="307"/>
                      </a:moveTo>
                      <a:lnTo>
                        <a:pt x="525" y="277"/>
                      </a:lnTo>
                      <a:lnTo>
                        <a:pt x="524" y="277"/>
                      </a:lnTo>
                      <a:lnTo>
                        <a:pt x="524" y="277"/>
                      </a:lnTo>
                      <a:lnTo>
                        <a:pt x="472" y="263"/>
                      </a:lnTo>
                      <a:lnTo>
                        <a:pt x="463" y="260"/>
                      </a:lnTo>
                      <a:lnTo>
                        <a:pt x="475" y="250"/>
                      </a:lnTo>
                      <a:lnTo>
                        <a:pt x="485" y="239"/>
                      </a:lnTo>
                      <a:lnTo>
                        <a:pt x="495" y="227"/>
                      </a:lnTo>
                      <a:lnTo>
                        <a:pt x="503" y="214"/>
                      </a:lnTo>
                      <a:lnTo>
                        <a:pt x="511" y="200"/>
                      </a:lnTo>
                      <a:lnTo>
                        <a:pt x="517" y="186"/>
                      </a:lnTo>
                      <a:lnTo>
                        <a:pt x="521" y="170"/>
                      </a:lnTo>
                      <a:lnTo>
                        <a:pt x="524" y="155"/>
                      </a:lnTo>
                      <a:lnTo>
                        <a:pt x="531" y="151"/>
                      </a:lnTo>
                      <a:lnTo>
                        <a:pt x="539" y="146"/>
                      </a:lnTo>
                      <a:lnTo>
                        <a:pt x="546" y="140"/>
                      </a:lnTo>
                      <a:lnTo>
                        <a:pt x="551" y="132"/>
                      </a:lnTo>
                      <a:lnTo>
                        <a:pt x="554" y="123"/>
                      </a:lnTo>
                      <a:lnTo>
                        <a:pt x="558" y="114"/>
                      </a:lnTo>
                      <a:lnTo>
                        <a:pt x="560" y="104"/>
                      </a:lnTo>
                      <a:lnTo>
                        <a:pt x="560" y="95"/>
                      </a:lnTo>
                      <a:lnTo>
                        <a:pt x="560" y="84"/>
                      </a:lnTo>
                      <a:lnTo>
                        <a:pt x="558" y="74"/>
                      </a:lnTo>
                      <a:lnTo>
                        <a:pt x="554" y="65"/>
                      </a:lnTo>
                      <a:lnTo>
                        <a:pt x="551" y="57"/>
                      </a:lnTo>
                      <a:lnTo>
                        <a:pt x="546" y="52"/>
                      </a:lnTo>
                      <a:lnTo>
                        <a:pt x="540" y="47"/>
                      </a:lnTo>
                      <a:lnTo>
                        <a:pt x="535" y="43"/>
                      </a:lnTo>
                      <a:lnTo>
                        <a:pt x="529" y="41"/>
                      </a:lnTo>
                      <a:lnTo>
                        <a:pt x="529" y="0"/>
                      </a:lnTo>
                      <a:lnTo>
                        <a:pt x="519" y="7"/>
                      </a:lnTo>
                      <a:lnTo>
                        <a:pt x="504" y="16"/>
                      </a:lnTo>
                      <a:lnTo>
                        <a:pt x="504" y="51"/>
                      </a:lnTo>
                      <a:lnTo>
                        <a:pt x="506" y="56"/>
                      </a:lnTo>
                      <a:lnTo>
                        <a:pt x="508" y="60"/>
                      </a:lnTo>
                      <a:lnTo>
                        <a:pt x="512" y="63"/>
                      </a:lnTo>
                      <a:lnTo>
                        <a:pt x="516" y="63"/>
                      </a:lnTo>
                      <a:lnTo>
                        <a:pt x="521" y="64"/>
                      </a:lnTo>
                      <a:lnTo>
                        <a:pt x="525" y="65"/>
                      </a:lnTo>
                      <a:lnTo>
                        <a:pt x="528" y="68"/>
                      </a:lnTo>
                      <a:lnTo>
                        <a:pt x="530" y="72"/>
                      </a:lnTo>
                      <a:lnTo>
                        <a:pt x="533" y="75"/>
                      </a:lnTo>
                      <a:lnTo>
                        <a:pt x="535" y="82"/>
                      </a:lnTo>
                      <a:lnTo>
                        <a:pt x="535" y="87"/>
                      </a:lnTo>
                      <a:lnTo>
                        <a:pt x="537" y="95"/>
                      </a:lnTo>
                      <a:lnTo>
                        <a:pt x="535" y="101"/>
                      </a:lnTo>
                      <a:lnTo>
                        <a:pt x="535" y="108"/>
                      </a:lnTo>
                      <a:lnTo>
                        <a:pt x="533" y="114"/>
                      </a:lnTo>
                      <a:lnTo>
                        <a:pt x="530" y="120"/>
                      </a:lnTo>
                      <a:lnTo>
                        <a:pt x="526" y="126"/>
                      </a:lnTo>
                      <a:lnTo>
                        <a:pt x="522" y="129"/>
                      </a:lnTo>
                      <a:lnTo>
                        <a:pt x="517" y="131"/>
                      </a:lnTo>
                      <a:lnTo>
                        <a:pt x="512" y="132"/>
                      </a:lnTo>
                      <a:lnTo>
                        <a:pt x="507" y="133"/>
                      </a:lnTo>
                      <a:lnTo>
                        <a:pt x="503" y="136"/>
                      </a:lnTo>
                      <a:lnTo>
                        <a:pt x="501" y="140"/>
                      </a:lnTo>
                      <a:lnTo>
                        <a:pt x="499" y="145"/>
                      </a:lnTo>
                      <a:lnTo>
                        <a:pt x="498" y="160"/>
                      </a:lnTo>
                      <a:lnTo>
                        <a:pt x="495" y="174"/>
                      </a:lnTo>
                      <a:lnTo>
                        <a:pt x="490" y="188"/>
                      </a:lnTo>
                      <a:lnTo>
                        <a:pt x="484" y="201"/>
                      </a:lnTo>
                      <a:lnTo>
                        <a:pt x="475" y="214"/>
                      </a:lnTo>
                      <a:lnTo>
                        <a:pt x="466" y="226"/>
                      </a:lnTo>
                      <a:lnTo>
                        <a:pt x="456" y="236"/>
                      </a:lnTo>
                      <a:lnTo>
                        <a:pt x="445" y="245"/>
                      </a:lnTo>
                      <a:lnTo>
                        <a:pt x="434" y="254"/>
                      </a:lnTo>
                      <a:lnTo>
                        <a:pt x="422" y="262"/>
                      </a:lnTo>
                      <a:lnTo>
                        <a:pt x="411" y="268"/>
                      </a:lnTo>
                      <a:lnTo>
                        <a:pt x="399" y="273"/>
                      </a:lnTo>
                      <a:lnTo>
                        <a:pt x="388" y="278"/>
                      </a:lnTo>
                      <a:lnTo>
                        <a:pt x="377" y="281"/>
                      </a:lnTo>
                      <a:lnTo>
                        <a:pt x="368" y="283"/>
                      </a:lnTo>
                      <a:lnTo>
                        <a:pt x="361" y="283"/>
                      </a:lnTo>
                      <a:lnTo>
                        <a:pt x="352" y="283"/>
                      </a:lnTo>
                      <a:lnTo>
                        <a:pt x="343" y="281"/>
                      </a:lnTo>
                      <a:lnTo>
                        <a:pt x="332" y="278"/>
                      </a:lnTo>
                      <a:lnTo>
                        <a:pt x="321" y="273"/>
                      </a:lnTo>
                      <a:lnTo>
                        <a:pt x="310" y="268"/>
                      </a:lnTo>
                      <a:lnTo>
                        <a:pt x="299" y="262"/>
                      </a:lnTo>
                      <a:lnTo>
                        <a:pt x="286" y="254"/>
                      </a:lnTo>
                      <a:lnTo>
                        <a:pt x="276" y="245"/>
                      </a:lnTo>
                      <a:lnTo>
                        <a:pt x="264" y="236"/>
                      </a:lnTo>
                      <a:lnTo>
                        <a:pt x="254" y="226"/>
                      </a:lnTo>
                      <a:lnTo>
                        <a:pt x="245" y="214"/>
                      </a:lnTo>
                      <a:lnTo>
                        <a:pt x="237" y="201"/>
                      </a:lnTo>
                      <a:lnTo>
                        <a:pt x="230" y="188"/>
                      </a:lnTo>
                      <a:lnTo>
                        <a:pt x="224" y="174"/>
                      </a:lnTo>
                      <a:lnTo>
                        <a:pt x="222" y="160"/>
                      </a:lnTo>
                      <a:lnTo>
                        <a:pt x="221" y="145"/>
                      </a:lnTo>
                      <a:lnTo>
                        <a:pt x="219" y="140"/>
                      </a:lnTo>
                      <a:lnTo>
                        <a:pt x="217" y="136"/>
                      </a:lnTo>
                      <a:lnTo>
                        <a:pt x="213" y="133"/>
                      </a:lnTo>
                      <a:lnTo>
                        <a:pt x="209" y="132"/>
                      </a:lnTo>
                      <a:lnTo>
                        <a:pt x="203" y="131"/>
                      </a:lnTo>
                      <a:lnTo>
                        <a:pt x="197" y="129"/>
                      </a:lnTo>
                      <a:lnTo>
                        <a:pt x="194" y="126"/>
                      </a:lnTo>
                      <a:lnTo>
                        <a:pt x="191" y="120"/>
                      </a:lnTo>
                      <a:lnTo>
                        <a:pt x="187" y="114"/>
                      </a:lnTo>
                      <a:lnTo>
                        <a:pt x="186" y="108"/>
                      </a:lnTo>
                      <a:lnTo>
                        <a:pt x="185" y="101"/>
                      </a:lnTo>
                      <a:lnTo>
                        <a:pt x="185" y="95"/>
                      </a:lnTo>
                      <a:lnTo>
                        <a:pt x="185" y="87"/>
                      </a:lnTo>
                      <a:lnTo>
                        <a:pt x="186" y="82"/>
                      </a:lnTo>
                      <a:lnTo>
                        <a:pt x="187" y="75"/>
                      </a:lnTo>
                      <a:lnTo>
                        <a:pt x="190" y="72"/>
                      </a:lnTo>
                      <a:lnTo>
                        <a:pt x="192" y="68"/>
                      </a:lnTo>
                      <a:lnTo>
                        <a:pt x="196" y="65"/>
                      </a:lnTo>
                      <a:lnTo>
                        <a:pt x="200" y="64"/>
                      </a:lnTo>
                      <a:lnTo>
                        <a:pt x="204" y="63"/>
                      </a:lnTo>
                      <a:lnTo>
                        <a:pt x="209" y="63"/>
                      </a:lnTo>
                      <a:lnTo>
                        <a:pt x="213" y="60"/>
                      </a:lnTo>
                      <a:lnTo>
                        <a:pt x="215" y="56"/>
                      </a:lnTo>
                      <a:lnTo>
                        <a:pt x="215" y="51"/>
                      </a:lnTo>
                      <a:lnTo>
                        <a:pt x="215" y="16"/>
                      </a:lnTo>
                      <a:lnTo>
                        <a:pt x="201" y="7"/>
                      </a:lnTo>
                      <a:lnTo>
                        <a:pt x="192" y="1"/>
                      </a:lnTo>
                      <a:lnTo>
                        <a:pt x="192" y="41"/>
                      </a:lnTo>
                      <a:lnTo>
                        <a:pt x="186" y="43"/>
                      </a:lnTo>
                      <a:lnTo>
                        <a:pt x="179" y="47"/>
                      </a:lnTo>
                      <a:lnTo>
                        <a:pt x="174" y="52"/>
                      </a:lnTo>
                      <a:lnTo>
                        <a:pt x="171" y="57"/>
                      </a:lnTo>
                      <a:lnTo>
                        <a:pt x="165" y="65"/>
                      </a:lnTo>
                      <a:lnTo>
                        <a:pt x="163" y="74"/>
                      </a:lnTo>
                      <a:lnTo>
                        <a:pt x="160" y="84"/>
                      </a:lnTo>
                      <a:lnTo>
                        <a:pt x="160" y="95"/>
                      </a:lnTo>
                      <a:lnTo>
                        <a:pt x="160" y="104"/>
                      </a:lnTo>
                      <a:lnTo>
                        <a:pt x="163" y="114"/>
                      </a:lnTo>
                      <a:lnTo>
                        <a:pt x="165" y="123"/>
                      </a:lnTo>
                      <a:lnTo>
                        <a:pt x="169" y="132"/>
                      </a:lnTo>
                      <a:lnTo>
                        <a:pt x="174" y="140"/>
                      </a:lnTo>
                      <a:lnTo>
                        <a:pt x="181" y="146"/>
                      </a:lnTo>
                      <a:lnTo>
                        <a:pt x="188" y="151"/>
                      </a:lnTo>
                      <a:lnTo>
                        <a:pt x="197" y="155"/>
                      </a:lnTo>
                      <a:lnTo>
                        <a:pt x="199" y="170"/>
                      </a:lnTo>
                      <a:lnTo>
                        <a:pt x="204" y="186"/>
                      </a:lnTo>
                      <a:lnTo>
                        <a:pt x="209" y="200"/>
                      </a:lnTo>
                      <a:lnTo>
                        <a:pt x="217" y="213"/>
                      </a:lnTo>
                      <a:lnTo>
                        <a:pt x="224" y="226"/>
                      </a:lnTo>
                      <a:lnTo>
                        <a:pt x="233" y="239"/>
                      </a:lnTo>
                      <a:lnTo>
                        <a:pt x="245" y="249"/>
                      </a:lnTo>
                      <a:lnTo>
                        <a:pt x="255" y="259"/>
                      </a:lnTo>
                      <a:lnTo>
                        <a:pt x="197" y="277"/>
                      </a:lnTo>
                      <a:lnTo>
                        <a:pt x="197" y="277"/>
                      </a:lnTo>
                      <a:lnTo>
                        <a:pt x="197" y="277"/>
                      </a:lnTo>
                      <a:lnTo>
                        <a:pt x="86" y="308"/>
                      </a:lnTo>
                      <a:lnTo>
                        <a:pt x="77" y="312"/>
                      </a:lnTo>
                      <a:lnTo>
                        <a:pt x="68" y="316"/>
                      </a:lnTo>
                      <a:lnTo>
                        <a:pt x="59" y="321"/>
                      </a:lnTo>
                      <a:lnTo>
                        <a:pt x="51" y="327"/>
                      </a:lnTo>
                      <a:lnTo>
                        <a:pt x="43" y="334"/>
                      </a:lnTo>
                      <a:lnTo>
                        <a:pt x="36" y="341"/>
                      </a:lnTo>
                      <a:lnTo>
                        <a:pt x="29" y="348"/>
                      </a:lnTo>
                      <a:lnTo>
                        <a:pt x="24" y="357"/>
                      </a:lnTo>
                      <a:lnTo>
                        <a:pt x="18" y="364"/>
                      </a:lnTo>
                      <a:lnTo>
                        <a:pt x="14" y="373"/>
                      </a:lnTo>
                      <a:lnTo>
                        <a:pt x="9" y="382"/>
                      </a:lnTo>
                      <a:lnTo>
                        <a:pt x="6" y="391"/>
                      </a:lnTo>
                      <a:lnTo>
                        <a:pt x="4" y="402"/>
                      </a:lnTo>
                      <a:lnTo>
                        <a:pt x="1" y="412"/>
                      </a:lnTo>
                      <a:lnTo>
                        <a:pt x="0" y="422"/>
                      </a:lnTo>
                      <a:lnTo>
                        <a:pt x="0" y="432"/>
                      </a:lnTo>
                      <a:lnTo>
                        <a:pt x="0" y="520"/>
                      </a:lnTo>
                      <a:lnTo>
                        <a:pt x="720" y="520"/>
                      </a:lnTo>
                      <a:lnTo>
                        <a:pt x="720" y="432"/>
                      </a:lnTo>
                      <a:lnTo>
                        <a:pt x="720" y="422"/>
                      </a:lnTo>
                      <a:lnTo>
                        <a:pt x="719" y="412"/>
                      </a:lnTo>
                      <a:lnTo>
                        <a:pt x="718" y="402"/>
                      </a:lnTo>
                      <a:lnTo>
                        <a:pt x="715" y="391"/>
                      </a:lnTo>
                      <a:lnTo>
                        <a:pt x="711" y="382"/>
                      </a:lnTo>
                      <a:lnTo>
                        <a:pt x="707" y="373"/>
                      </a:lnTo>
                      <a:lnTo>
                        <a:pt x="702" y="364"/>
                      </a:lnTo>
                      <a:lnTo>
                        <a:pt x="697" y="357"/>
                      </a:lnTo>
                      <a:lnTo>
                        <a:pt x="691" y="348"/>
                      </a:lnTo>
                      <a:lnTo>
                        <a:pt x="684" y="341"/>
                      </a:lnTo>
                      <a:lnTo>
                        <a:pt x="677" y="334"/>
                      </a:lnTo>
                      <a:lnTo>
                        <a:pt x="669" y="327"/>
                      </a:lnTo>
                      <a:lnTo>
                        <a:pt x="661" y="321"/>
                      </a:lnTo>
                      <a:lnTo>
                        <a:pt x="652" y="316"/>
                      </a:lnTo>
                      <a:lnTo>
                        <a:pt x="643" y="310"/>
                      </a:lnTo>
                      <a:lnTo>
                        <a:pt x="633" y="30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3695">
                  <a:extLst>
                    <a:ext uri="{FF2B5EF4-FFF2-40B4-BE49-F238E27FC236}">
                      <a16:creationId xmlns:a16="http://schemas.microsoft.com/office/drawing/2014/main" id="{8751D3FD-EAF6-4B7C-8F77-30EB61A405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30975" y="7696200"/>
                  <a:ext cx="123825" cy="33338"/>
                </a:xfrm>
                <a:custGeom>
                  <a:avLst/>
                  <a:gdLst>
                    <a:gd name="T0" fmla="*/ 312 w 312"/>
                    <a:gd name="T1" fmla="*/ 0 h 85"/>
                    <a:gd name="T2" fmla="*/ 182 w 312"/>
                    <a:gd name="T3" fmla="*/ 22 h 85"/>
                    <a:gd name="T4" fmla="*/ 169 w 312"/>
                    <a:gd name="T5" fmla="*/ 23 h 85"/>
                    <a:gd name="T6" fmla="*/ 157 w 312"/>
                    <a:gd name="T7" fmla="*/ 24 h 85"/>
                    <a:gd name="T8" fmla="*/ 142 w 312"/>
                    <a:gd name="T9" fmla="*/ 23 h 85"/>
                    <a:gd name="T10" fmla="*/ 131 w 312"/>
                    <a:gd name="T11" fmla="*/ 22 h 85"/>
                    <a:gd name="T12" fmla="*/ 0 w 312"/>
                    <a:gd name="T13" fmla="*/ 0 h 85"/>
                    <a:gd name="T14" fmla="*/ 0 w 312"/>
                    <a:gd name="T15" fmla="*/ 37 h 85"/>
                    <a:gd name="T16" fmla="*/ 2 w 312"/>
                    <a:gd name="T17" fmla="*/ 40 h 85"/>
                    <a:gd name="T18" fmla="*/ 10 w 312"/>
                    <a:gd name="T19" fmla="*/ 45 h 85"/>
                    <a:gd name="T20" fmla="*/ 23 w 312"/>
                    <a:gd name="T21" fmla="*/ 53 h 85"/>
                    <a:gd name="T22" fmla="*/ 40 w 312"/>
                    <a:gd name="T23" fmla="*/ 62 h 85"/>
                    <a:gd name="T24" fmla="*/ 50 w 312"/>
                    <a:gd name="T25" fmla="*/ 67 h 85"/>
                    <a:gd name="T26" fmla="*/ 62 w 312"/>
                    <a:gd name="T27" fmla="*/ 71 h 85"/>
                    <a:gd name="T28" fmla="*/ 74 w 312"/>
                    <a:gd name="T29" fmla="*/ 74 h 85"/>
                    <a:gd name="T30" fmla="*/ 87 w 312"/>
                    <a:gd name="T31" fmla="*/ 78 h 85"/>
                    <a:gd name="T32" fmla="*/ 103 w 312"/>
                    <a:gd name="T33" fmla="*/ 81 h 85"/>
                    <a:gd name="T34" fmla="*/ 119 w 312"/>
                    <a:gd name="T35" fmla="*/ 83 h 85"/>
                    <a:gd name="T36" fmla="*/ 137 w 312"/>
                    <a:gd name="T37" fmla="*/ 85 h 85"/>
                    <a:gd name="T38" fmla="*/ 157 w 312"/>
                    <a:gd name="T39" fmla="*/ 85 h 85"/>
                    <a:gd name="T40" fmla="*/ 175 w 312"/>
                    <a:gd name="T41" fmla="*/ 85 h 85"/>
                    <a:gd name="T42" fmla="*/ 193 w 312"/>
                    <a:gd name="T43" fmla="*/ 83 h 85"/>
                    <a:gd name="T44" fmla="*/ 209 w 312"/>
                    <a:gd name="T45" fmla="*/ 81 h 85"/>
                    <a:gd name="T46" fmla="*/ 225 w 312"/>
                    <a:gd name="T47" fmla="*/ 78 h 85"/>
                    <a:gd name="T48" fmla="*/ 239 w 312"/>
                    <a:gd name="T49" fmla="*/ 74 h 85"/>
                    <a:gd name="T50" fmla="*/ 252 w 312"/>
                    <a:gd name="T51" fmla="*/ 71 h 85"/>
                    <a:gd name="T52" fmla="*/ 262 w 312"/>
                    <a:gd name="T53" fmla="*/ 67 h 85"/>
                    <a:gd name="T54" fmla="*/ 272 w 312"/>
                    <a:gd name="T55" fmla="*/ 62 h 85"/>
                    <a:gd name="T56" fmla="*/ 290 w 312"/>
                    <a:gd name="T57" fmla="*/ 53 h 85"/>
                    <a:gd name="T58" fmla="*/ 302 w 312"/>
                    <a:gd name="T59" fmla="*/ 45 h 85"/>
                    <a:gd name="T60" fmla="*/ 309 w 312"/>
                    <a:gd name="T61" fmla="*/ 40 h 85"/>
                    <a:gd name="T62" fmla="*/ 312 w 312"/>
                    <a:gd name="T63" fmla="*/ 37 h 85"/>
                    <a:gd name="T64" fmla="*/ 312 w 312"/>
                    <a:gd name="T65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12" h="85">
                      <a:moveTo>
                        <a:pt x="312" y="0"/>
                      </a:moveTo>
                      <a:lnTo>
                        <a:pt x="182" y="22"/>
                      </a:lnTo>
                      <a:lnTo>
                        <a:pt x="169" y="23"/>
                      </a:lnTo>
                      <a:lnTo>
                        <a:pt x="157" y="24"/>
                      </a:lnTo>
                      <a:lnTo>
                        <a:pt x="142" y="23"/>
                      </a:lnTo>
                      <a:lnTo>
                        <a:pt x="131" y="22"/>
                      </a:lnTo>
                      <a:lnTo>
                        <a:pt x="0" y="0"/>
                      </a:lnTo>
                      <a:lnTo>
                        <a:pt x="0" y="37"/>
                      </a:lnTo>
                      <a:lnTo>
                        <a:pt x="2" y="40"/>
                      </a:lnTo>
                      <a:lnTo>
                        <a:pt x="10" y="45"/>
                      </a:lnTo>
                      <a:lnTo>
                        <a:pt x="23" y="53"/>
                      </a:lnTo>
                      <a:lnTo>
                        <a:pt x="40" y="62"/>
                      </a:lnTo>
                      <a:lnTo>
                        <a:pt x="50" y="67"/>
                      </a:lnTo>
                      <a:lnTo>
                        <a:pt x="62" y="71"/>
                      </a:lnTo>
                      <a:lnTo>
                        <a:pt x="74" y="74"/>
                      </a:lnTo>
                      <a:lnTo>
                        <a:pt x="87" y="78"/>
                      </a:lnTo>
                      <a:lnTo>
                        <a:pt x="103" y="81"/>
                      </a:lnTo>
                      <a:lnTo>
                        <a:pt x="119" y="83"/>
                      </a:lnTo>
                      <a:lnTo>
                        <a:pt x="137" y="85"/>
                      </a:lnTo>
                      <a:lnTo>
                        <a:pt x="157" y="85"/>
                      </a:lnTo>
                      <a:lnTo>
                        <a:pt x="175" y="85"/>
                      </a:lnTo>
                      <a:lnTo>
                        <a:pt x="193" y="83"/>
                      </a:lnTo>
                      <a:lnTo>
                        <a:pt x="209" y="81"/>
                      </a:lnTo>
                      <a:lnTo>
                        <a:pt x="225" y="78"/>
                      </a:lnTo>
                      <a:lnTo>
                        <a:pt x="239" y="74"/>
                      </a:lnTo>
                      <a:lnTo>
                        <a:pt x="252" y="71"/>
                      </a:lnTo>
                      <a:lnTo>
                        <a:pt x="262" y="67"/>
                      </a:lnTo>
                      <a:lnTo>
                        <a:pt x="272" y="62"/>
                      </a:lnTo>
                      <a:lnTo>
                        <a:pt x="290" y="53"/>
                      </a:lnTo>
                      <a:lnTo>
                        <a:pt x="302" y="45"/>
                      </a:lnTo>
                      <a:lnTo>
                        <a:pt x="309" y="40"/>
                      </a:lnTo>
                      <a:lnTo>
                        <a:pt x="312" y="37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3696">
                  <a:extLst>
                    <a:ext uri="{FF2B5EF4-FFF2-40B4-BE49-F238E27FC236}">
                      <a16:creationId xmlns:a16="http://schemas.microsoft.com/office/drawing/2014/main" id="{CB4ADEBD-1CAF-434D-AF14-9584111C8B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7950" y="7640638"/>
                  <a:ext cx="269875" cy="160338"/>
                </a:xfrm>
                <a:custGeom>
                  <a:avLst/>
                  <a:gdLst>
                    <a:gd name="T0" fmla="*/ 14 w 682"/>
                    <a:gd name="T1" fmla="*/ 87 h 407"/>
                    <a:gd name="T2" fmla="*/ 53 w 682"/>
                    <a:gd name="T3" fmla="*/ 93 h 407"/>
                    <a:gd name="T4" fmla="*/ 53 w 682"/>
                    <a:gd name="T5" fmla="*/ 118 h 407"/>
                    <a:gd name="T6" fmla="*/ 53 w 682"/>
                    <a:gd name="T7" fmla="*/ 188 h 407"/>
                    <a:gd name="T8" fmla="*/ 17 w 682"/>
                    <a:gd name="T9" fmla="*/ 393 h 407"/>
                    <a:gd name="T10" fmla="*/ 17 w 682"/>
                    <a:gd name="T11" fmla="*/ 398 h 407"/>
                    <a:gd name="T12" fmla="*/ 19 w 682"/>
                    <a:gd name="T13" fmla="*/ 402 h 407"/>
                    <a:gd name="T14" fmla="*/ 23 w 682"/>
                    <a:gd name="T15" fmla="*/ 405 h 407"/>
                    <a:gd name="T16" fmla="*/ 28 w 682"/>
                    <a:gd name="T17" fmla="*/ 407 h 407"/>
                    <a:gd name="T18" fmla="*/ 113 w 682"/>
                    <a:gd name="T19" fmla="*/ 407 h 407"/>
                    <a:gd name="T20" fmla="*/ 118 w 682"/>
                    <a:gd name="T21" fmla="*/ 405 h 407"/>
                    <a:gd name="T22" fmla="*/ 122 w 682"/>
                    <a:gd name="T23" fmla="*/ 402 h 407"/>
                    <a:gd name="T24" fmla="*/ 125 w 682"/>
                    <a:gd name="T25" fmla="*/ 396 h 407"/>
                    <a:gd name="T26" fmla="*/ 125 w 682"/>
                    <a:gd name="T27" fmla="*/ 391 h 407"/>
                    <a:gd name="T28" fmla="*/ 77 w 682"/>
                    <a:gd name="T29" fmla="*/ 188 h 407"/>
                    <a:gd name="T30" fmla="*/ 77 w 682"/>
                    <a:gd name="T31" fmla="*/ 122 h 407"/>
                    <a:gd name="T32" fmla="*/ 77 w 682"/>
                    <a:gd name="T33" fmla="*/ 97 h 407"/>
                    <a:gd name="T34" fmla="*/ 320 w 682"/>
                    <a:gd name="T35" fmla="*/ 140 h 407"/>
                    <a:gd name="T36" fmla="*/ 330 w 682"/>
                    <a:gd name="T37" fmla="*/ 141 h 407"/>
                    <a:gd name="T38" fmla="*/ 342 w 682"/>
                    <a:gd name="T39" fmla="*/ 141 h 407"/>
                    <a:gd name="T40" fmla="*/ 353 w 682"/>
                    <a:gd name="T41" fmla="*/ 141 h 407"/>
                    <a:gd name="T42" fmla="*/ 363 w 682"/>
                    <a:gd name="T43" fmla="*/ 140 h 407"/>
                    <a:gd name="T44" fmla="*/ 668 w 682"/>
                    <a:gd name="T45" fmla="*/ 87 h 407"/>
                    <a:gd name="T46" fmla="*/ 673 w 682"/>
                    <a:gd name="T47" fmla="*/ 84 h 407"/>
                    <a:gd name="T48" fmla="*/ 678 w 682"/>
                    <a:gd name="T49" fmla="*/ 81 h 407"/>
                    <a:gd name="T50" fmla="*/ 681 w 682"/>
                    <a:gd name="T51" fmla="*/ 75 h 407"/>
                    <a:gd name="T52" fmla="*/ 682 w 682"/>
                    <a:gd name="T53" fmla="*/ 70 h 407"/>
                    <a:gd name="T54" fmla="*/ 681 w 682"/>
                    <a:gd name="T55" fmla="*/ 65 h 407"/>
                    <a:gd name="T56" fmla="*/ 678 w 682"/>
                    <a:gd name="T57" fmla="*/ 60 h 407"/>
                    <a:gd name="T58" fmla="*/ 673 w 682"/>
                    <a:gd name="T59" fmla="*/ 56 h 407"/>
                    <a:gd name="T60" fmla="*/ 668 w 682"/>
                    <a:gd name="T61" fmla="*/ 55 h 407"/>
                    <a:gd name="T62" fmla="*/ 363 w 682"/>
                    <a:gd name="T63" fmla="*/ 1 h 407"/>
                    <a:gd name="T64" fmla="*/ 353 w 682"/>
                    <a:gd name="T65" fmla="*/ 0 h 407"/>
                    <a:gd name="T66" fmla="*/ 342 w 682"/>
                    <a:gd name="T67" fmla="*/ 0 h 407"/>
                    <a:gd name="T68" fmla="*/ 330 w 682"/>
                    <a:gd name="T69" fmla="*/ 0 h 407"/>
                    <a:gd name="T70" fmla="*/ 320 w 682"/>
                    <a:gd name="T71" fmla="*/ 1 h 407"/>
                    <a:gd name="T72" fmla="*/ 14 w 682"/>
                    <a:gd name="T73" fmla="*/ 55 h 407"/>
                    <a:gd name="T74" fmla="*/ 9 w 682"/>
                    <a:gd name="T75" fmla="*/ 56 h 407"/>
                    <a:gd name="T76" fmla="*/ 5 w 682"/>
                    <a:gd name="T77" fmla="*/ 60 h 407"/>
                    <a:gd name="T78" fmla="*/ 1 w 682"/>
                    <a:gd name="T79" fmla="*/ 65 h 407"/>
                    <a:gd name="T80" fmla="*/ 0 w 682"/>
                    <a:gd name="T81" fmla="*/ 70 h 407"/>
                    <a:gd name="T82" fmla="*/ 1 w 682"/>
                    <a:gd name="T83" fmla="*/ 75 h 407"/>
                    <a:gd name="T84" fmla="*/ 5 w 682"/>
                    <a:gd name="T85" fmla="*/ 81 h 407"/>
                    <a:gd name="T86" fmla="*/ 9 w 682"/>
                    <a:gd name="T87" fmla="*/ 84 h 407"/>
                    <a:gd name="T88" fmla="*/ 14 w 682"/>
                    <a:gd name="T89" fmla="*/ 87 h 4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682" h="407">
                      <a:moveTo>
                        <a:pt x="14" y="87"/>
                      </a:moveTo>
                      <a:lnTo>
                        <a:pt x="53" y="93"/>
                      </a:lnTo>
                      <a:lnTo>
                        <a:pt x="53" y="118"/>
                      </a:lnTo>
                      <a:lnTo>
                        <a:pt x="53" y="188"/>
                      </a:lnTo>
                      <a:lnTo>
                        <a:pt x="17" y="393"/>
                      </a:lnTo>
                      <a:lnTo>
                        <a:pt x="17" y="398"/>
                      </a:lnTo>
                      <a:lnTo>
                        <a:pt x="19" y="402"/>
                      </a:lnTo>
                      <a:lnTo>
                        <a:pt x="23" y="405"/>
                      </a:lnTo>
                      <a:lnTo>
                        <a:pt x="28" y="407"/>
                      </a:lnTo>
                      <a:lnTo>
                        <a:pt x="113" y="407"/>
                      </a:lnTo>
                      <a:lnTo>
                        <a:pt x="118" y="405"/>
                      </a:lnTo>
                      <a:lnTo>
                        <a:pt x="122" y="402"/>
                      </a:lnTo>
                      <a:lnTo>
                        <a:pt x="125" y="396"/>
                      </a:lnTo>
                      <a:lnTo>
                        <a:pt x="125" y="391"/>
                      </a:lnTo>
                      <a:lnTo>
                        <a:pt x="77" y="188"/>
                      </a:lnTo>
                      <a:lnTo>
                        <a:pt x="77" y="122"/>
                      </a:lnTo>
                      <a:lnTo>
                        <a:pt x="77" y="97"/>
                      </a:lnTo>
                      <a:lnTo>
                        <a:pt x="320" y="140"/>
                      </a:lnTo>
                      <a:lnTo>
                        <a:pt x="330" y="141"/>
                      </a:lnTo>
                      <a:lnTo>
                        <a:pt x="342" y="141"/>
                      </a:lnTo>
                      <a:lnTo>
                        <a:pt x="353" y="141"/>
                      </a:lnTo>
                      <a:lnTo>
                        <a:pt x="363" y="140"/>
                      </a:lnTo>
                      <a:lnTo>
                        <a:pt x="668" y="87"/>
                      </a:lnTo>
                      <a:lnTo>
                        <a:pt x="673" y="84"/>
                      </a:lnTo>
                      <a:lnTo>
                        <a:pt x="678" y="81"/>
                      </a:lnTo>
                      <a:lnTo>
                        <a:pt x="681" y="75"/>
                      </a:lnTo>
                      <a:lnTo>
                        <a:pt x="682" y="70"/>
                      </a:lnTo>
                      <a:lnTo>
                        <a:pt x="681" y="65"/>
                      </a:lnTo>
                      <a:lnTo>
                        <a:pt x="678" y="60"/>
                      </a:lnTo>
                      <a:lnTo>
                        <a:pt x="673" y="56"/>
                      </a:lnTo>
                      <a:lnTo>
                        <a:pt x="668" y="55"/>
                      </a:lnTo>
                      <a:lnTo>
                        <a:pt x="363" y="1"/>
                      </a:lnTo>
                      <a:lnTo>
                        <a:pt x="353" y="0"/>
                      </a:lnTo>
                      <a:lnTo>
                        <a:pt x="342" y="0"/>
                      </a:lnTo>
                      <a:lnTo>
                        <a:pt x="330" y="0"/>
                      </a:lnTo>
                      <a:lnTo>
                        <a:pt x="320" y="1"/>
                      </a:lnTo>
                      <a:lnTo>
                        <a:pt x="14" y="55"/>
                      </a:lnTo>
                      <a:lnTo>
                        <a:pt x="9" y="56"/>
                      </a:lnTo>
                      <a:lnTo>
                        <a:pt x="5" y="60"/>
                      </a:lnTo>
                      <a:lnTo>
                        <a:pt x="1" y="65"/>
                      </a:lnTo>
                      <a:lnTo>
                        <a:pt x="0" y="70"/>
                      </a:lnTo>
                      <a:lnTo>
                        <a:pt x="1" y="75"/>
                      </a:lnTo>
                      <a:lnTo>
                        <a:pt x="5" y="81"/>
                      </a:lnTo>
                      <a:lnTo>
                        <a:pt x="9" y="84"/>
                      </a:lnTo>
                      <a:lnTo>
                        <a:pt x="14" y="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3697">
                  <a:extLst>
                    <a:ext uri="{FF2B5EF4-FFF2-40B4-BE49-F238E27FC236}">
                      <a16:creationId xmlns:a16="http://schemas.microsoft.com/office/drawing/2014/main" id="{A5A2BBA9-814D-48FB-83D5-7417FE105E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1613" y="7742238"/>
                  <a:ext cx="33337" cy="14288"/>
                </a:xfrm>
                <a:custGeom>
                  <a:avLst/>
                  <a:gdLst>
                    <a:gd name="T0" fmla="*/ 46 w 83"/>
                    <a:gd name="T1" fmla="*/ 0 h 40"/>
                    <a:gd name="T2" fmla="*/ 41 w 83"/>
                    <a:gd name="T3" fmla="*/ 0 h 40"/>
                    <a:gd name="T4" fmla="*/ 37 w 83"/>
                    <a:gd name="T5" fmla="*/ 0 h 40"/>
                    <a:gd name="T6" fmla="*/ 29 w 83"/>
                    <a:gd name="T7" fmla="*/ 0 h 40"/>
                    <a:gd name="T8" fmla="*/ 20 w 83"/>
                    <a:gd name="T9" fmla="*/ 1 h 40"/>
                    <a:gd name="T10" fmla="*/ 13 w 83"/>
                    <a:gd name="T11" fmla="*/ 4 h 40"/>
                    <a:gd name="T12" fmla="*/ 6 w 83"/>
                    <a:gd name="T13" fmla="*/ 8 h 40"/>
                    <a:gd name="T14" fmla="*/ 4 w 83"/>
                    <a:gd name="T15" fmla="*/ 12 h 40"/>
                    <a:gd name="T16" fmla="*/ 1 w 83"/>
                    <a:gd name="T17" fmla="*/ 17 h 40"/>
                    <a:gd name="T18" fmla="*/ 0 w 83"/>
                    <a:gd name="T19" fmla="*/ 22 h 40"/>
                    <a:gd name="T20" fmla="*/ 0 w 83"/>
                    <a:gd name="T21" fmla="*/ 27 h 40"/>
                    <a:gd name="T22" fmla="*/ 0 w 83"/>
                    <a:gd name="T23" fmla="*/ 32 h 40"/>
                    <a:gd name="T24" fmla="*/ 2 w 83"/>
                    <a:gd name="T25" fmla="*/ 36 h 40"/>
                    <a:gd name="T26" fmla="*/ 6 w 83"/>
                    <a:gd name="T27" fmla="*/ 39 h 40"/>
                    <a:gd name="T28" fmla="*/ 11 w 83"/>
                    <a:gd name="T29" fmla="*/ 40 h 40"/>
                    <a:gd name="T30" fmla="*/ 17 w 83"/>
                    <a:gd name="T31" fmla="*/ 39 h 40"/>
                    <a:gd name="T32" fmla="*/ 20 w 83"/>
                    <a:gd name="T33" fmla="*/ 36 h 40"/>
                    <a:gd name="T34" fmla="*/ 23 w 83"/>
                    <a:gd name="T35" fmla="*/ 32 h 40"/>
                    <a:gd name="T36" fmla="*/ 23 w 83"/>
                    <a:gd name="T37" fmla="*/ 27 h 40"/>
                    <a:gd name="T38" fmla="*/ 23 w 83"/>
                    <a:gd name="T39" fmla="*/ 26 h 40"/>
                    <a:gd name="T40" fmla="*/ 23 w 83"/>
                    <a:gd name="T41" fmla="*/ 26 h 40"/>
                    <a:gd name="T42" fmla="*/ 29 w 83"/>
                    <a:gd name="T43" fmla="*/ 25 h 40"/>
                    <a:gd name="T44" fmla="*/ 37 w 83"/>
                    <a:gd name="T45" fmla="*/ 25 h 40"/>
                    <a:gd name="T46" fmla="*/ 41 w 83"/>
                    <a:gd name="T47" fmla="*/ 25 h 40"/>
                    <a:gd name="T48" fmla="*/ 46 w 83"/>
                    <a:gd name="T49" fmla="*/ 25 h 40"/>
                    <a:gd name="T50" fmla="*/ 54 w 83"/>
                    <a:gd name="T51" fmla="*/ 25 h 40"/>
                    <a:gd name="T52" fmla="*/ 59 w 83"/>
                    <a:gd name="T53" fmla="*/ 25 h 40"/>
                    <a:gd name="T54" fmla="*/ 60 w 83"/>
                    <a:gd name="T55" fmla="*/ 26 h 40"/>
                    <a:gd name="T56" fmla="*/ 60 w 83"/>
                    <a:gd name="T57" fmla="*/ 27 h 40"/>
                    <a:gd name="T58" fmla="*/ 60 w 83"/>
                    <a:gd name="T59" fmla="*/ 32 h 40"/>
                    <a:gd name="T60" fmla="*/ 63 w 83"/>
                    <a:gd name="T61" fmla="*/ 36 h 40"/>
                    <a:gd name="T62" fmla="*/ 67 w 83"/>
                    <a:gd name="T63" fmla="*/ 39 h 40"/>
                    <a:gd name="T64" fmla="*/ 72 w 83"/>
                    <a:gd name="T65" fmla="*/ 40 h 40"/>
                    <a:gd name="T66" fmla="*/ 77 w 83"/>
                    <a:gd name="T67" fmla="*/ 39 h 40"/>
                    <a:gd name="T68" fmla="*/ 81 w 83"/>
                    <a:gd name="T69" fmla="*/ 36 h 40"/>
                    <a:gd name="T70" fmla="*/ 83 w 83"/>
                    <a:gd name="T71" fmla="*/ 32 h 40"/>
                    <a:gd name="T72" fmla="*/ 83 w 83"/>
                    <a:gd name="T73" fmla="*/ 27 h 40"/>
                    <a:gd name="T74" fmla="*/ 83 w 83"/>
                    <a:gd name="T75" fmla="*/ 22 h 40"/>
                    <a:gd name="T76" fmla="*/ 82 w 83"/>
                    <a:gd name="T77" fmla="*/ 17 h 40"/>
                    <a:gd name="T78" fmla="*/ 79 w 83"/>
                    <a:gd name="T79" fmla="*/ 12 h 40"/>
                    <a:gd name="T80" fmla="*/ 77 w 83"/>
                    <a:gd name="T81" fmla="*/ 8 h 40"/>
                    <a:gd name="T82" fmla="*/ 70 w 83"/>
                    <a:gd name="T83" fmla="*/ 4 h 40"/>
                    <a:gd name="T84" fmla="*/ 63 w 83"/>
                    <a:gd name="T85" fmla="*/ 1 h 40"/>
                    <a:gd name="T86" fmla="*/ 54 w 83"/>
                    <a:gd name="T87" fmla="*/ 0 h 40"/>
                    <a:gd name="T88" fmla="*/ 46 w 83"/>
                    <a:gd name="T89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83" h="40">
                      <a:moveTo>
                        <a:pt x="46" y="0"/>
                      </a:moveTo>
                      <a:lnTo>
                        <a:pt x="41" y="0"/>
                      </a:lnTo>
                      <a:lnTo>
                        <a:pt x="37" y="0"/>
                      </a:lnTo>
                      <a:lnTo>
                        <a:pt x="29" y="0"/>
                      </a:lnTo>
                      <a:lnTo>
                        <a:pt x="20" y="1"/>
                      </a:lnTo>
                      <a:lnTo>
                        <a:pt x="13" y="4"/>
                      </a:lnTo>
                      <a:lnTo>
                        <a:pt x="6" y="8"/>
                      </a:lnTo>
                      <a:lnTo>
                        <a:pt x="4" y="12"/>
                      </a:lnTo>
                      <a:lnTo>
                        <a:pt x="1" y="17"/>
                      </a:lnTo>
                      <a:lnTo>
                        <a:pt x="0" y="22"/>
                      </a:lnTo>
                      <a:lnTo>
                        <a:pt x="0" y="27"/>
                      </a:lnTo>
                      <a:lnTo>
                        <a:pt x="0" y="32"/>
                      </a:lnTo>
                      <a:lnTo>
                        <a:pt x="2" y="36"/>
                      </a:lnTo>
                      <a:lnTo>
                        <a:pt x="6" y="39"/>
                      </a:lnTo>
                      <a:lnTo>
                        <a:pt x="11" y="40"/>
                      </a:lnTo>
                      <a:lnTo>
                        <a:pt x="17" y="39"/>
                      </a:lnTo>
                      <a:lnTo>
                        <a:pt x="20" y="36"/>
                      </a:lnTo>
                      <a:lnTo>
                        <a:pt x="23" y="32"/>
                      </a:lnTo>
                      <a:lnTo>
                        <a:pt x="23" y="27"/>
                      </a:lnTo>
                      <a:lnTo>
                        <a:pt x="23" y="26"/>
                      </a:lnTo>
                      <a:lnTo>
                        <a:pt x="23" y="26"/>
                      </a:lnTo>
                      <a:lnTo>
                        <a:pt x="29" y="25"/>
                      </a:lnTo>
                      <a:lnTo>
                        <a:pt x="37" y="25"/>
                      </a:lnTo>
                      <a:lnTo>
                        <a:pt x="41" y="25"/>
                      </a:lnTo>
                      <a:lnTo>
                        <a:pt x="46" y="25"/>
                      </a:lnTo>
                      <a:lnTo>
                        <a:pt x="54" y="25"/>
                      </a:lnTo>
                      <a:lnTo>
                        <a:pt x="59" y="25"/>
                      </a:lnTo>
                      <a:lnTo>
                        <a:pt x="60" y="26"/>
                      </a:lnTo>
                      <a:lnTo>
                        <a:pt x="60" y="27"/>
                      </a:lnTo>
                      <a:lnTo>
                        <a:pt x="60" y="32"/>
                      </a:lnTo>
                      <a:lnTo>
                        <a:pt x="63" y="36"/>
                      </a:lnTo>
                      <a:lnTo>
                        <a:pt x="67" y="39"/>
                      </a:lnTo>
                      <a:lnTo>
                        <a:pt x="72" y="40"/>
                      </a:lnTo>
                      <a:lnTo>
                        <a:pt x="77" y="39"/>
                      </a:lnTo>
                      <a:lnTo>
                        <a:pt x="81" y="36"/>
                      </a:lnTo>
                      <a:lnTo>
                        <a:pt x="83" y="32"/>
                      </a:lnTo>
                      <a:lnTo>
                        <a:pt x="83" y="27"/>
                      </a:lnTo>
                      <a:lnTo>
                        <a:pt x="83" y="22"/>
                      </a:lnTo>
                      <a:lnTo>
                        <a:pt x="82" y="17"/>
                      </a:lnTo>
                      <a:lnTo>
                        <a:pt x="79" y="12"/>
                      </a:lnTo>
                      <a:lnTo>
                        <a:pt x="77" y="8"/>
                      </a:lnTo>
                      <a:lnTo>
                        <a:pt x="70" y="4"/>
                      </a:lnTo>
                      <a:lnTo>
                        <a:pt x="63" y="1"/>
                      </a:lnTo>
                      <a:lnTo>
                        <a:pt x="54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3698">
                  <a:extLst>
                    <a:ext uri="{FF2B5EF4-FFF2-40B4-BE49-F238E27FC236}">
                      <a16:creationId xmlns:a16="http://schemas.microsoft.com/office/drawing/2014/main" id="{531A0827-6109-4705-9869-4F7E3B1593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00825" y="7742238"/>
                  <a:ext cx="33337" cy="14288"/>
                </a:xfrm>
                <a:custGeom>
                  <a:avLst/>
                  <a:gdLst>
                    <a:gd name="T0" fmla="*/ 46 w 84"/>
                    <a:gd name="T1" fmla="*/ 0 h 40"/>
                    <a:gd name="T2" fmla="*/ 42 w 84"/>
                    <a:gd name="T3" fmla="*/ 0 h 40"/>
                    <a:gd name="T4" fmla="*/ 38 w 84"/>
                    <a:gd name="T5" fmla="*/ 0 h 40"/>
                    <a:gd name="T6" fmla="*/ 29 w 84"/>
                    <a:gd name="T7" fmla="*/ 0 h 40"/>
                    <a:gd name="T8" fmla="*/ 21 w 84"/>
                    <a:gd name="T9" fmla="*/ 1 h 40"/>
                    <a:gd name="T10" fmla="*/ 14 w 84"/>
                    <a:gd name="T11" fmla="*/ 4 h 40"/>
                    <a:gd name="T12" fmla="*/ 6 w 84"/>
                    <a:gd name="T13" fmla="*/ 8 h 40"/>
                    <a:gd name="T14" fmla="*/ 3 w 84"/>
                    <a:gd name="T15" fmla="*/ 12 h 40"/>
                    <a:gd name="T16" fmla="*/ 1 w 84"/>
                    <a:gd name="T17" fmla="*/ 17 h 40"/>
                    <a:gd name="T18" fmla="*/ 0 w 84"/>
                    <a:gd name="T19" fmla="*/ 22 h 40"/>
                    <a:gd name="T20" fmla="*/ 0 w 84"/>
                    <a:gd name="T21" fmla="*/ 27 h 40"/>
                    <a:gd name="T22" fmla="*/ 1 w 84"/>
                    <a:gd name="T23" fmla="*/ 32 h 40"/>
                    <a:gd name="T24" fmla="*/ 3 w 84"/>
                    <a:gd name="T25" fmla="*/ 36 h 40"/>
                    <a:gd name="T26" fmla="*/ 7 w 84"/>
                    <a:gd name="T27" fmla="*/ 39 h 40"/>
                    <a:gd name="T28" fmla="*/ 11 w 84"/>
                    <a:gd name="T29" fmla="*/ 40 h 40"/>
                    <a:gd name="T30" fmla="*/ 16 w 84"/>
                    <a:gd name="T31" fmla="*/ 39 h 40"/>
                    <a:gd name="T32" fmla="*/ 20 w 84"/>
                    <a:gd name="T33" fmla="*/ 36 h 40"/>
                    <a:gd name="T34" fmla="*/ 23 w 84"/>
                    <a:gd name="T35" fmla="*/ 32 h 40"/>
                    <a:gd name="T36" fmla="*/ 24 w 84"/>
                    <a:gd name="T37" fmla="*/ 27 h 40"/>
                    <a:gd name="T38" fmla="*/ 24 w 84"/>
                    <a:gd name="T39" fmla="*/ 26 h 40"/>
                    <a:gd name="T40" fmla="*/ 24 w 84"/>
                    <a:gd name="T41" fmla="*/ 26 h 40"/>
                    <a:gd name="T42" fmla="*/ 29 w 84"/>
                    <a:gd name="T43" fmla="*/ 25 h 40"/>
                    <a:gd name="T44" fmla="*/ 38 w 84"/>
                    <a:gd name="T45" fmla="*/ 25 h 40"/>
                    <a:gd name="T46" fmla="*/ 42 w 84"/>
                    <a:gd name="T47" fmla="*/ 25 h 40"/>
                    <a:gd name="T48" fmla="*/ 46 w 84"/>
                    <a:gd name="T49" fmla="*/ 25 h 40"/>
                    <a:gd name="T50" fmla="*/ 55 w 84"/>
                    <a:gd name="T51" fmla="*/ 25 h 40"/>
                    <a:gd name="T52" fmla="*/ 60 w 84"/>
                    <a:gd name="T53" fmla="*/ 25 h 40"/>
                    <a:gd name="T54" fmla="*/ 60 w 84"/>
                    <a:gd name="T55" fmla="*/ 26 h 40"/>
                    <a:gd name="T56" fmla="*/ 60 w 84"/>
                    <a:gd name="T57" fmla="*/ 27 h 40"/>
                    <a:gd name="T58" fmla="*/ 61 w 84"/>
                    <a:gd name="T59" fmla="*/ 32 h 40"/>
                    <a:gd name="T60" fmla="*/ 64 w 84"/>
                    <a:gd name="T61" fmla="*/ 36 h 40"/>
                    <a:gd name="T62" fmla="*/ 68 w 84"/>
                    <a:gd name="T63" fmla="*/ 39 h 40"/>
                    <a:gd name="T64" fmla="*/ 71 w 84"/>
                    <a:gd name="T65" fmla="*/ 40 h 40"/>
                    <a:gd name="T66" fmla="*/ 77 w 84"/>
                    <a:gd name="T67" fmla="*/ 39 h 40"/>
                    <a:gd name="T68" fmla="*/ 80 w 84"/>
                    <a:gd name="T69" fmla="*/ 36 h 40"/>
                    <a:gd name="T70" fmla="*/ 83 w 84"/>
                    <a:gd name="T71" fmla="*/ 32 h 40"/>
                    <a:gd name="T72" fmla="*/ 84 w 84"/>
                    <a:gd name="T73" fmla="*/ 27 h 40"/>
                    <a:gd name="T74" fmla="*/ 83 w 84"/>
                    <a:gd name="T75" fmla="*/ 22 h 40"/>
                    <a:gd name="T76" fmla="*/ 82 w 84"/>
                    <a:gd name="T77" fmla="*/ 17 h 40"/>
                    <a:gd name="T78" fmla="*/ 80 w 84"/>
                    <a:gd name="T79" fmla="*/ 12 h 40"/>
                    <a:gd name="T80" fmla="*/ 77 w 84"/>
                    <a:gd name="T81" fmla="*/ 8 h 40"/>
                    <a:gd name="T82" fmla="*/ 70 w 84"/>
                    <a:gd name="T83" fmla="*/ 4 h 40"/>
                    <a:gd name="T84" fmla="*/ 62 w 84"/>
                    <a:gd name="T85" fmla="*/ 1 h 40"/>
                    <a:gd name="T86" fmla="*/ 55 w 84"/>
                    <a:gd name="T87" fmla="*/ 0 h 40"/>
                    <a:gd name="T88" fmla="*/ 46 w 84"/>
                    <a:gd name="T89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84" h="40">
                      <a:moveTo>
                        <a:pt x="46" y="0"/>
                      </a:moveTo>
                      <a:lnTo>
                        <a:pt x="42" y="0"/>
                      </a:lnTo>
                      <a:lnTo>
                        <a:pt x="38" y="0"/>
                      </a:lnTo>
                      <a:lnTo>
                        <a:pt x="29" y="0"/>
                      </a:lnTo>
                      <a:lnTo>
                        <a:pt x="21" y="1"/>
                      </a:lnTo>
                      <a:lnTo>
                        <a:pt x="14" y="4"/>
                      </a:lnTo>
                      <a:lnTo>
                        <a:pt x="6" y="8"/>
                      </a:lnTo>
                      <a:lnTo>
                        <a:pt x="3" y="12"/>
                      </a:lnTo>
                      <a:lnTo>
                        <a:pt x="1" y="17"/>
                      </a:lnTo>
                      <a:lnTo>
                        <a:pt x="0" y="22"/>
                      </a:lnTo>
                      <a:lnTo>
                        <a:pt x="0" y="27"/>
                      </a:lnTo>
                      <a:lnTo>
                        <a:pt x="1" y="32"/>
                      </a:lnTo>
                      <a:lnTo>
                        <a:pt x="3" y="36"/>
                      </a:lnTo>
                      <a:lnTo>
                        <a:pt x="7" y="39"/>
                      </a:lnTo>
                      <a:lnTo>
                        <a:pt x="11" y="40"/>
                      </a:lnTo>
                      <a:lnTo>
                        <a:pt x="16" y="39"/>
                      </a:lnTo>
                      <a:lnTo>
                        <a:pt x="20" y="36"/>
                      </a:lnTo>
                      <a:lnTo>
                        <a:pt x="23" y="32"/>
                      </a:lnTo>
                      <a:lnTo>
                        <a:pt x="24" y="27"/>
                      </a:lnTo>
                      <a:lnTo>
                        <a:pt x="24" y="26"/>
                      </a:lnTo>
                      <a:lnTo>
                        <a:pt x="24" y="26"/>
                      </a:lnTo>
                      <a:lnTo>
                        <a:pt x="29" y="25"/>
                      </a:lnTo>
                      <a:lnTo>
                        <a:pt x="38" y="25"/>
                      </a:lnTo>
                      <a:lnTo>
                        <a:pt x="42" y="25"/>
                      </a:lnTo>
                      <a:lnTo>
                        <a:pt x="46" y="25"/>
                      </a:lnTo>
                      <a:lnTo>
                        <a:pt x="55" y="25"/>
                      </a:lnTo>
                      <a:lnTo>
                        <a:pt x="60" y="25"/>
                      </a:lnTo>
                      <a:lnTo>
                        <a:pt x="60" y="26"/>
                      </a:lnTo>
                      <a:lnTo>
                        <a:pt x="60" y="27"/>
                      </a:lnTo>
                      <a:lnTo>
                        <a:pt x="61" y="32"/>
                      </a:lnTo>
                      <a:lnTo>
                        <a:pt x="64" y="36"/>
                      </a:lnTo>
                      <a:lnTo>
                        <a:pt x="68" y="39"/>
                      </a:lnTo>
                      <a:lnTo>
                        <a:pt x="71" y="40"/>
                      </a:lnTo>
                      <a:lnTo>
                        <a:pt x="77" y="39"/>
                      </a:lnTo>
                      <a:lnTo>
                        <a:pt x="80" y="36"/>
                      </a:lnTo>
                      <a:lnTo>
                        <a:pt x="83" y="32"/>
                      </a:lnTo>
                      <a:lnTo>
                        <a:pt x="84" y="27"/>
                      </a:lnTo>
                      <a:lnTo>
                        <a:pt x="83" y="22"/>
                      </a:lnTo>
                      <a:lnTo>
                        <a:pt x="82" y="17"/>
                      </a:lnTo>
                      <a:lnTo>
                        <a:pt x="80" y="12"/>
                      </a:lnTo>
                      <a:lnTo>
                        <a:pt x="77" y="8"/>
                      </a:lnTo>
                      <a:lnTo>
                        <a:pt x="70" y="4"/>
                      </a:lnTo>
                      <a:lnTo>
                        <a:pt x="62" y="1"/>
                      </a:lnTo>
                      <a:lnTo>
                        <a:pt x="55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3B492-73E2-45C1-B93C-BBDCD12E1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>
                <a:solidFill>
                  <a:schemeClr val="bg1"/>
                </a:solidFill>
              </a:rPr>
              <a:t>Success Indicator 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88ECB0-8A76-45F7-A3A9-88C0F5BCF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pPr/>
              <a:t>10</a:t>
            </a:fld>
            <a:endParaRPr lang="en-ID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5A69E9-AC64-4BD4-A1B3-64D66DE27C7B}"/>
              </a:ext>
            </a:extLst>
          </p:cNvPr>
          <p:cNvGrpSpPr/>
          <p:nvPr/>
        </p:nvGrpSpPr>
        <p:grpSpPr>
          <a:xfrm>
            <a:off x="6079681" y="1470056"/>
            <a:ext cx="6076509" cy="4665242"/>
            <a:chOff x="6079681" y="1470056"/>
            <a:chExt cx="6076509" cy="466524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57903B-2AFB-4C29-BD18-9919C7FE5682}"/>
                </a:ext>
              </a:extLst>
            </p:cNvPr>
            <p:cNvSpPr/>
            <p:nvPr/>
          </p:nvSpPr>
          <p:spPr>
            <a:xfrm rot="5400000">
              <a:off x="8982388" y="2961496"/>
              <a:ext cx="271095" cy="6076509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1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8A8946-84A6-4155-ABF7-D574240CC7E9}"/>
                </a:ext>
              </a:extLst>
            </p:cNvPr>
            <p:cNvSpPr/>
            <p:nvPr/>
          </p:nvSpPr>
          <p:spPr>
            <a:xfrm>
              <a:off x="7010960" y="1470056"/>
              <a:ext cx="4341253" cy="45243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63E4992-EDEE-4830-A460-1531F0ACA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0565896"/>
              </p:ext>
            </p:extLst>
          </p:nvPr>
        </p:nvGraphicFramePr>
        <p:xfrm>
          <a:off x="6535471" y="1954121"/>
          <a:ext cx="5334322" cy="3556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54C0FCCD-F18D-44E2-95F2-514ECA1B4FE2}"/>
              </a:ext>
            </a:extLst>
          </p:cNvPr>
          <p:cNvGrpSpPr/>
          <p:nvPr/>
        </p:nvGrpSpPr>
        <p:grpSpPr>
          <a:xfrm>
            <a:off x="839788" y="3823333"/>
            <a:ext cx="5506441" cy="580377"/>
            <a:chOff x="839788" y="3823333"/>
            <a:chExt cx="5506441" cy="58037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DD3CC00-1B66-47F7-A51C-C60EEA01D0ED}"/>
                </a:ext>
              </a:extLst>
            </p:cNvPr>
            <p:cNvSpPr/>
            <p:nvPr/>
          </p:nvSpPr>
          <p:spPr>
            <a:xfrm>
              <a:off x="1731935" y="3898078"/>
              <a:ext cx="4614294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Ut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enim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ad minim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veniam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quis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nostrud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exercitation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ullamco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laboris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nisi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ut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aliquip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. </a:t>
              </a:r>
              <a:endPara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02AF398-0F85-4356-BC02-E56B4A467E46}"/>
                </a:ext>
              </a:extLst>
            </p:cNvPr>
            <p:cNvSpPr/>
            <p:nvPr/>
          </p:nvSpPr>
          <p:spPr>
            <a:xfrm>
              <a:off x="839788" y="3823333"/>
              <a:ext cx="580377" cy="5803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239956-93ED-466B-8D78-03A997A67342}"/>
                </a:ext>
              </a:extLst>
            </p:cNvPr>
            <p:cNvGrpSpPr/>
            <p:nvPr/>
          </p:nvGrpSpPr>
          <p:grpSpPr>
            <a:xfrm>
              <a:off x="987101" y="3969853"/>
              <a:ext cx="285750" cy="287337"/>
              <a:chOff x="2025650" y="2516188"/>
              <a:chExt cx="285750" cy="287337"/>
            </a:xfrm>
            <a:gradFill>
              <a:gsLst>
                <a:gs pos="0">
                  <a:srgbClr val="0B63EB"/>
                </a:gs>
                <a:gs pos="100000">
                  <a:srgbClr val="43D782"/>
                </a:gs>
              </a:gsLst>
              <a:lin ang="5400000" scaled="1"/>
            </a:gradFill>
          </p:grpSpPr>
          <p:sp>
            <p:nvSpPr>
              <p:cNvPr id="18" name="Freeform 1153">
                <a:extLst>
                  <a:ext uri="{FF2B5EF4-FFF2-40B4-BE49-F238E27FC236}">
                    <a16:creationId xmlns:a16="http://schemas.microsoft.com/office/drawing/2014/main" id="{D1AA1BF2-84A5-4D10-ACE3-23426534A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7575" y="2554288"/>
                <a:ext cx="38100" cy="107950"/>
              </a:xfrm>
              <a:custGeom>
                <a:avLst/>
                <a:gdLst>
                  <a:gd name="T0" fmla="*/ 24 w 95"/>
                  <a:gd name="T1" fmla="*/ 271 h 271"/>
                  <a:gd name="T2" fmla="*/ 40 w 95"/>
                  <a:gd name="T3" fmla="*/ 262 h 271"/>
                  <a:gd name="T4" fmla="*/ 58 w 95"/>
                  <a:gd name="T5" fmla="*/ 255 h 271"/>
                  <a:gd name="T6" fmla="*/ 77 w 95"/>
                  <a:gd name="T7" fmla="*/ 249 h 271"/>
                  <a:gd name="T8" fmla="*/ 95 w 95"/>
                  <a:gd name="T9" fmla="*/ 244 h 271"/>
                  <a:gd name="T10" fmla="*/ 95 w 95"/>
                  <a:gd name="T11" fmla="*/ 11 h 271"/>
                  <a:gd name="T12" fmla="*/ 95 w 95"/>
                  <a:gd name="T13" fmla="*/ 7 h 271"/>
                  <a:gd name="T14" fmla="*/ 92 w 95"/>
                  <a:gd name="T15" fmla="*/ 3 h 271"/>
                  <a:gd name="T16" fmla="*/ 88 w 95"/>
                  <a:gd name="T17" fmla="*/ 1 h 271"/>
                  <a:gd name="T18" fmla="*/ 84 w 95"/>
                  <a:gd name="T19" fmla="*/ 0 h 271"/>
                  <a:gd name="T20" fmla="*/ 0 w 95"/>
                  <a:gd name="T21" fmla="*/ 0 h 271"/>
                  <a:gd name="T22" fmla="*/ 0 w 95"/>
                  <a:gd name="T23" fmla="*/ 71 h 271"/>
                  <a:gd name="T24" fmla="*/ 24 w 95"/>
                  <a:gd name="T25" fmla="*/ 71 h 271"/>
                  <a:gd name="T26" fmla="*/ 24 w 95"/>
                  <a:gd name="T27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" h="271">
                    <a:moveTo>
                      <a:pt x="24" y="271"/>
                    </a:moveTo>
                    <a:lnTo>
                      <a:pt x="40" y="262"/>
                    </a:lnTo>
                    <a:lnTo>
                      <a:pt x="58" y="255"/>
                    </a:lnTo>
                    <a:lnTo>
                      <a:pt x="77" y="249"/>
                    </a:lnTo>
                    <a:lnTo>
                      <a:pt x="95" y="244"/>
                    </a:lnTo>
                    <a:lnTo>
                      <a:pt x="95" y="11"/>
                    </a:lnTo>
                    <a:lnTo>
                      <a:pt x="95" y="7"/>
                    </a:lnTo>
                    <a:lnTo>
                      <a:pt x="92" y="3"/>
                    </a:lnTo>
                    <a:lnTo>
                      <a:pt x="88" y="1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71"/>
                    </a:lnTo>
                    <a:lnTo>
                      <a:pt x="24" y="71"/>
                    </a:lnTo>
                    <a:lnTo>
                      <a:pt x="24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54">
                <a:extLst>
                  <a:ext uri="{FF2B5EF4-FFF2-40B4-BE49-F238E27FC236}">
                    <a16:creationId xmlns:a16="http://schemas.microsoft.com/office/drawing/2014/main" id="{6101E605-E1B6-4913-B523-0ECE1BADD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5650" y="2554288"/>
                <a:ext cx="146050" cy="220663"/>
              </a:xfrm>
              <a:custGeom>
                <a:avLst/>
                <a:gdLst>
                  <a:gd name="T0" fmla="*/ 72 w 369"/>
                  <a:gd name="T1" fmla="*/ 481 h 554"/>
                  <a:gd name="T2" fmla="*/ 72 w 369"/>
                  <a:gd name="T3" fmla="*/ 71 h 554"/>
                  <a:gd name="T4" fmla="*/ 97 w 369"/>
                  <a:gd name="T5" fmla="*/ 71 h 554"/>
                  <a:gd name="T6" fmla="*/ 97 w 369"/>
                  <a:gd name="T7" fmla="*/ 0 h 554"/>
                  <a:gd name="T8" fmla="*/ 12 w 369"/>
                  <a:gd name="T9" fmla="*/ 0 h 554"/>
                  <a:gd name="T10" fmla="*/ 8 w 369"/>
                  <a:gd name="T11" fmla="*/ 1 h 554"/>
                  <a:gd name="T12" fmla="*/ 4 w 369"/>
                  <a:gd name="T13" fmla="*/ 3 h 554"/>
                  <a:gd name="T14" fmla="*/ 1 w 369"/>
                  <a:gd name="T15" fmla="*/ 7 h 554"/>
                  <a:gd name="T16" fmla="*/ 0 w 369"/>
                  <a:gd name="T17" fmla="*/ 11 h 554"/>
                  <a:gd name="T18" fmla="*/ 0 w 369"/>
                  <a:gd name="T19" fmla="*/ 494 h 554"/>
                  <a:gd name="T20" fmla="*/ 1 w 369"/>
                  <a:gd name="T21" fmla="*/ 501 h 554"/>
                  <a:gd name="T22" fmla="*/ 1 w 369"/>
                  <a:gd name="T23" fmla="*/ 508 h 554"/>
                  <a:gd name="T24" fmla="*/ 3 w 369"/>
                  <a:gd name="T25" fmla="*/ 514 h 554"/>
                  <a:gd name="T26" fmla="*/ 4 w 369"/>
                  <a:gd name="T27" fmla="*/ 520 h 554"/>
                  <a:gd name="T28" fmla="*/ 6 w 369"/>
                  <a:gd name="T29" fmla="*/ 525 h 554"/>
                  <a:gd name="T30" fmla="*/ 9 w 369"/>
                  <a:gd name="T31" fmla="*/ 530 h 554"/>
                  <a:gd name="T32" fmla="*/ 12 w 369"/>
                  <a:gd name="T33" fmla="*/ 534 h 554"/>
                  <a:gd name="T34" fmla="*/ 15 w 369"/>
                  <a:gd name="T35" fmla="*/ 538 h 554"/>
                  <a:gd name="T36" fmla="*/ 19 w 369"/>
                  <a:gd name="T37" fmla="*/ 542 h 554"/>
                  <a:gd name="T38" fmla="*/ 24 w 369"/>
                  <a:gd name="T39" fmla="*/ 546 h 554"/>
                  <a:gd name="T40" fmla="*/ 28 w 369"/>
                  <a:gd name="T41" fmla="*/ 548 h 554"/>
                  <a:gd name="T42" fmla="*/ 34 w 369"/>
                  <a:gd name="T43" fmla="*/ 550 h 554"/>
                  <a:gd name="T44" fmla="*/ 40 w 369"/>
                  <a:gd name="T45" fmla="*/ 552 h 554"/>
                  <a:gd name="T46" fmla="*/ 47 w 369"/>
                  <a:gd name="T47" fmla="*/ 553 h 554"/>
                  <a:gd name="T48" fmla="*/ 53 w 369"/>
                  <a:gd name="T49" fmla="*/ 554 h 554"/>
                  <a:gd name="T50" fmla="*/ 61 w 369"/>
                  <a:gd name="T51" fmla="*/ 554 h 554"/>
                  <a:gd name="T52" fmla="*/ 369 w 369"/>
                  <a:gd name="T53" fmla="*/ 554 h 554"/>
                  <a:gd name="T54" fmla="*/ 360 w 369"/>
                  <a:gd name="T55" fmla="*/ 536 h 554"/>
                  <a:gd name="T56" fmla="*/ 351 w 369"/>
                  <a:gd name="T57" fmla="*/ 519 h 554"/>
                  <a:gd name="T58" fmla="*/ 345 w 369"/>
                  <a:gd name="T59" fmla="*/ 501 h 554"/>
                  <a:gd name="T60" fmla="*/ 340 w 369"/>
                  <a:gd name="T61" fmla="*/ 481 h 554"/>
                  <a:gd name="T62" fmla="*/ 72 w 369"/>
                  <a:gd name="T63" fmla="*/ 481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9" h="554">
                    <a:moveTo>
                      <a:pt x="72" y="481"/>
                    </a:moveTo>
                    <a:lnTo>
                      <a:pt x="72" y="71"/>
                    </a:lnTo>
                    <a:lnTo>
                      <a:pt x="97" y="71"/>
                    </a:lnTo>
                    <a:lnTo>
                      <a:pt x="97" y="0"/>
                    </a:lnTo>
                    <a:lnTo>
                      <a:pt x="12" y="0"/>
                    </a:lnTo>
                    <a:lnTo>
                      <a:pt x="8" y="1"/>
                    </a:lnTo>
                    <a:lnTo>
                      <a:pt x="4" y="3"/>
                    </a:lnTo>
                    <a:lnTo>
                      <a:pt x="1" y="7"/>
                    </a:lnTo>
                    <a:lnTo>
                      <a:pt x="0" y="11"/>
                    </a:lnTo>
                    <a:lnTo>
                      <a:pt x="0" y="494"/>
                    </a:lnTo>
                    <a:lnTo>
                      <a:pt x="1" y="501"/>
                    </a:lnTo>
                    <a:lnTo>
                      <a:pt x="1" y="508"/>
                    </a:lnTo>
                    <a:lnTo>
                      <a:pt x="3" y="514"/>
                    </a:lnTo>
                    <a:lnTo>
                      <a:pt x="4" y="520"/>
                    </a:lnTo>
                    <a:lnTo>
                      <a:pt x="6" y="525"/>
                    </a:lnTo>
                    <a:lnTo>
                      <a:pt x="9" y="530"/>
                    </a:lnTo>
                    <a:lnTo>
                      <a:pt x="12" y="534"/>
                    </a:lnTo>
                    <a:lnTo>
                      <a:pt x="15" y="538"/>
                    </a:lnTo>
                    <a:lnTo>
                      <a:pt x="19" y="542"/>
                    </a:lnTo>
                    <a:lnTo>
                      <a:pt x="24" y="546"/>
                    </a:lnTo>
                    <a:lnTo>
                      <a:pt x="28" y="548"/>
                    </a:lnTo>
                    <a:lnTo>
                      <a:pt x="34" y="550"/>
                    </a:lnTo>
                    <a:lnTo>
                      <a:pt x="40" y="552"/>
                    </a:lnTo>
                    <a:lnTo>
                      <a:pt x="47" y="553"/>
                    </a:lnTo>
                    <a:lnTo>
                      <a:pt x="53" y="554"/>
                    </a:lnTo>
                    <a:lnTo>
                      <a:pt x="61" y="554"/>
                    </a:lnTo>
                    <a:lnTo>
                      <a:pt x="369" y="554"/>
                    </a:lnTo>
                    <a:lnTo>
                      <a:pt x="360" y="536"/>
                    </a:lnTo>
                    <a:lnTo>
                      <a:pt x="351" y="519"/>
                    </a:lnTo>
                    <a:lnTo>
                      <a:pt x="345" y="501"/>
                    </a:lnTo>
                    <a:lnTo>
                      <a:pt x="340" y="481"/>
                    </a:lnTo>
                    <a:lnTo>
                      <a:pt x="72" y="4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155">
                <a:extLst>
                  <a:ext uri="{FF2B5EF4-FFF2-40B4-BE49-F238E27FC236}">
                    <a16:creationId xmlns:a16="http://schemas.microsoft.com/office/drawing/2014/main" id="{A4632BBC-8A60-458B-BE53-F8192553C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5975" y="2622550"/>
                <a:ext cx="69850" cy="9525"/>
              </a:xfrm>
              <a:custGeom>
                <a:avLst/>
                <a:gdLst>
                  <a:gd name="T0" fmla="*/ 164 w 176"/>
                  <a:gd name="T1" fmla="*/ 0 h 25"/>
                  <a:gd name="T2" fmla="*/ 12 w 176"/>
                  <a:gd name="T3" fmla="*/ 0 h 25"/>
                  <a:gd name="T4" fmla="*/ 8 w 176"/>
                  <a:gd name="T5" fmla="*/ 1 h 25"/>
                  <a:gd name="T6" fmla="*/ 4 w 176"/>
                  <a:gd name="T7" fmla="*/ 4 h 25"/>
                  <a:gd name="T8" fmla="*/ 1 w 176"/>
                  <a:gd name="T9" fmla="*/ 7 h 25"/>
                  <a:gd name="T10" fmla="*/ 0 w 176"/>
                  <a:gd name="T11" fmla="*/ 12 h 25"/>
                  <a:gd name="T12" fmla="*/ 1 w 176"/>
                  <a:gd name="T13" fmla="*/ 18 h 25"/>
                  <a:gd name="T14" fmla="*/ 4 w 176"/>
                  <a:gd name="T15" fmla="*/ 21 h 25"/>
                  <a:gd name="T16" fmla="*/ 8 w 176"/>
                  <a:gd name="T17" fmla="*/ 24 h 25"/>
                  <a:gd name="T18" fmla="*/ 12 w 176"/>
                  <a:gd name="T19" fmla="*/ 25 h 25"/>
                  <a:gd name="T20" fmla="*/ 164 w 176"/>
                  <a:gd name="T21" fmla="*/ 25 h 25"/>
                  <a:gd name="T22" fmla="*/ 169 w 176"/>
                  <a:gd name="T23" fmla="*/ 24 h 25"/>
                  <a:gd name="T24" fmla="*/ 172 w 176"/>
                  <a:gd name="T25" fmla="*/ 21 h 25"/>
                  <a:gd name="T26" fmla="*/ 175 w 176"/>
                  <a:gd name="T27" fmla="*/ 18 h 25"/>
                  <a:gd name="T28" fmla="*/ 176 w 176"/>
                  <a:gd name="T29" fmla="*/ 12 h 25"/>
                  <a:gd name="T30" fmla="*/ 175 w 176"/>
                  <a:gd name="T31" fmla="*/ 7 h 25"/>
                  <a:gd name="T32" fmla="*/ 172 w 176"/>
                  <a:gd name="T33" fmla="*/ 4 h 25"/>
                  <a:gd name="T34" fmla="*/ 169 w 176"/>
                  <a:gd name="T35" fmla="*/ 1 h 25"/>
                  <a:gd name="T36" fmla="*/ 164 w 176"/>
                  <a:gd name="T3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6" h="25">
                    <a:moveTo>
                      <a:pt x="164" y="0"/>
                    </a:moveTo>
                    <a:lnTo>
                      <a:pt x="12" y="0"/>
                    </a:lnTo>
                    <a:lnTo>
                      <a:pt x="8" y="1"/>
                    </a:lnTo>
                    <a:lnTo>
                      <a:pt x="4" y="4"/>
                    </a:lnTo>
                    <a:lnTo>
                      <a:pt x="1" y="7"/>
                    </a:lnTo>
                    <a:lnTo>
                      <a:pt x="0" y="12"/>
                    </a:lnTo>
                    <a:lnTo>
                      <a:pt x="1" y="18"/>
                    </a:lnTo>
                    <a:lnTo>
                      <a:pt x="4" y="21"/>
                    </a:lnTo>
                    <a:lnTo>
                      <a:pt x="8" y="24"/>
                    </a:lnTo>
                    <a:lnTo>
                      <a:pt x="12" y="25"/>
                    </a:lnTo>
                    <a:lnTo>
                      <a:pt x="164" y="25"/>
                    </a:lnTo>
                    <a:lnTo>
                      <a:pt x="169" y="24"/>
                    </a:lnTo>
                    <a:lnTo>
                      <a:pt x="172" y="21"/>
                    </a:lnTo>
                    <a:lnTo>
                      <a:pt x="175" y="18"/>
                    </a:lnTo>
                    <a:lnTo>
                      <a:pt x="176" y="12"/>
                    </a:lnTo>
                    <a:lnTo>
                      <a:pt x="175" y="7"/>
                    </a:lnTo>
                    <a:lnTo>
                      <a:pt x="172" y="4"/>
                    </a:lnTo>
                    <a:lnTo>
                      <a:pt x="169" y="1"/>
                    </a:lnTo>
                    <a:lnTo>
                      <a:pt x="16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156">
                <a:extLst>
                  <a:ext uri="{FF2B5EF4-FFF2-40B4-BE49-F238E27FC236}">
                    <a16:creationId xmlns:a16="http://schemas.microsoft.com/office/drawing/2014/main" id="{84B85351-0CBF-4987-868C-720111A82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5975" y="2651125"/>
                <a:ext cx="69850" cy="9525"/>
              </a:xfrm>
              <a:custGeom>
                <a:avLst/>
                <a:gdLst>
                  <a:gd name="T0" fmla="*/ 164 w 176"/>
                  <a:gd name="T1" fmla="*/ 0 h 23"/>
                  <a:gd name="T2" fmla="*/ 12 w 176"/>
                  <a:gd name="T3" fmla="*/ 0 h 23"/>
                  <a:gd name="T4" fmla="*/ 8 w 176"/>
                  <a:gd name="T5" fmla="*/ 1 h 23"/>
                  <a:gd name="T6" fmla="*/ 4 w 176"/>
                  <a:gd name="T7" fmla="*/ 3 h 23"/>
                  <a:gd name="T8" fmla="*/ 1 w 176"/>
                  <a:gd name="T9" fmla="*/ 7 h 23"/>
                  <a:gd name="T10" fmla="*/ 0 w 176"/>
                  <a:gd name="T11" fmla="*/ 12 h 23"/>
                  <a:gd name="T12" fmla="*/ 1 w 176"/>
                  <a:gd name="T13" fmla="*/ 16 h 23"/>
                  <a:gd name="T14" fmla="*/ 4 w 176"/>
                  <a:gd name="T15" fmla="*/ 20 h 23"/>
                  <a:gd name="T16" fmla="*/ 8 w 176"/>
                  <a:gd name="T17" fmla="*/ 23 h 23"/>
                  <a:gd name="T18" fmla="*/ 12 w 176"/>
                  <a:gd name="T19" fmla="*/ 23 h 23"/>
                  <a:gd name="T20" fmla="*/ 164 w 176"/>
                  <a:gd name="T21" fmla="*/ 23 h 23"/>
                  <a:gd name="T22" fmla="*/ 169 w 176"/>
                  <a:gd name="T23" fmla="*/ 23 h 23"/>
                  <a:gd name="T24" fmla="*/ 172 w 176"/>
                  <a:gd name="T25" fmla="*/ 20 h 23"/>
                  <a:gd name="T26" fmla="*/ 175 w 176"/>
                  <a:gd name="T27" fmla="*/ 16 h 23"/>
                  <a:gd name="T28" fmla="*/ 176 w 176"/>
                  <a:gd name="T29" fmla="*/ 12 h 23"/>
                  <a:gd name="T30" fmla="*/ 175 w 176"/>
                  <a:gd name="T31" fmla="*/ 7 h 23"/>
                  <a:gd name="T32" fmla="*/ 172 w 176"/>
                  <a:gd name="T33" fmla="*/ 3 h 23"/>
                  <a:gd name="T34" fmla="*/ 169 w 176"/>
                  <a:gd name="T35" fmla="*/ 1 h 23"/>
                  <a:gd name="T36" fmla="*/ 164 w 176"/>
                  <a:gd name="T3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6" h="23">
                    <a:moveTo>
                      <a:pt x="164" y="0"/>
                    </a:moveTo>
                    <a:lnTo>
                      <a:pt x="12" y="0"/>
                    </a:lnTo>
                    <a:lnTo>
                      <a:pt x="8" y="1"/>
                    </a:lnTo>
                    <a:lnTo>
                      <a:pt x="4" y="3"/>
                    </a:lnTo>
                    <a:lnTo>
                      <a:pt x="1" y="7"/>
                    </a:lnTo>
                    <a:lnTo>
                      <a:pt x="0" y="12"/>
                    </a:lnTo>
                    <a:lnTo>
                      <a:pt x="1" y="16"/>
                    </a:lnTo>
                    <a:lnTo>
                      <a:pt x="4" y="20"/>
                    </a:lnTo>
                    <a:lnTo>
                      <a:pt x="8" y="23"/>
                    </a:lnTo>
                    <a:lnTo>
                      <a:pt x="12" y="23"/>
                    </a:lnTo>
                    <a:lnTo>
                      <a:pt x="164" y="23"/>
                    </a:lnTo>
                    <a:lnTo>
                      <a:pt x="169" y="23"/>
                    </a:lnTo>
                    <a:lnTo>
                      <a:pt x="172" y="20"/>
                    </a:lnTo>
                    <a:lnTo>
                      <a:pt x="175" y="16"/>
                    </a:lnTo>
                    <a:lnTo>
                      <a:pt x="176" y="12"/>
                    </a:lnTo>
                    <a:lnTo>
                      <a:pt x="175" y="7"/>
                    </a:lnTo>
                    <a:lnTo>
                      <a:pt x="172" y="3"/>
                    </a:lnTo>
                    <a:lnTo>
                      <a:pt x="169" y="1"/>
                    </a:lnTo>
                    <a:lnTo>
                      <a:pt x="16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157">
                <a:extLst>
                  <a:ext uri="{FF2B5EF4-FFF2-40B4-BE49-F238E27FC236}">
                    <a16:creationId xmlns:a16="http://schemas.microsoft.com/office/drawing/2014/main" id="{88531EF8-E423-4396-BA90-8BCD2E12F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5975" y="2679700"/>
                <a:ext cx="69850" cy="9525"/>
              </a:xfrm>
              <a:custGeom>
                <a:avLst/>
                <a:gdLst>
                  <a:gd name="T0" fmla="*/ 176 w 176"/>
                  <a:gd name="T1" fmla="*/ 11 h 23"/>
                  <a:gd name="T2" fmla="*/ 175 w 176"/>
                  <a:gd name="T3" fmla="*/ 7 h 23"/>
                  <a:gd name="T4" fmla="*/ 172 w 176"/>
                  <a:gd name="T5" fmla="*/ 3 h 23"/>
                  <a:gd name="T6" fmla="*/ 169 w 176"/>
                  <a:gd name="T7" fmla="*/ 1 h 23"/>
                  <a:gd name="T8" fmla="*/ 164 w 176"/>
                  <a:gd name="T9" fmla="*/ 0 h 23"/>
                  <a:gd name="T10" fmla="*/ 12 w 176"/>
                  <a:gd name="T11" fmla="*/ 0 h 23"/>
                  <a:gd name="T12" fmla="*/ 8 w 176"/>
                  <a:gd name="T13" fmla="*/ 1 h 23"/>
                  <a:gd name="T14" fmla="*/ 4 w 176"/>
                  <a:gd name="T15" fmla="*/ 3 h 23"/>
                  <a:gd name="T16" fmla="*/ 1 w 176"/>
                  <a:gd name="T17" fmla="*/ 7 h 23"/>
                  <a:gd name="T18" fmla="*/ 0 w 176"/>
                  <a:gd name="T19" fmla="*/ 11 h 23"/>
                  <a:gd name="T20" fmla="*/ 1 w 176"/>
                  <a:gd name="T21" fmla="*/ 16 h 23"/>
                  <a:gd name="T22" fmla="*/ 4 w 176"/>
                  <a:gd name="T23" fmla="*/ 20 h 23"/>
                  <a:gd name="T24" fmla="*/ 8 w 176"/>
                  <a:gd name="T25" fmla="*/ 22 h 23"/>
                  <a:gd name="T26" fmla="*/ 12 w 176"/>
                  <a:gd name="T27" fmla="*/ 23 h 23"/>
                  <a:gd name="T28" fmla="*/ 164 w 176"/>
                  <a:gd name="T29" fmla="*/ 23 h 23"/>
                  <a:gd name="T30" fmla="*/ 169 w 176"/>
                  <a:gd name="T31" fmla="*/ 22 h 23"/>
                  <a:gd name="T32" fmla="*/ 172 w 176"/>
                  <a:gd name="T33" fmla="*/ 20 h 23"/>
                  <a:gd name="T34" fmla="*/ 175 w 176"/>
                  <a:gd name="T35" fmla="*/ 16 h 23"/>
                  <a:gd name="T36" fmla="*/ 176 w 176"/>
                  <a:gd name="T37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6" h="23">
                    <a:moveTo>
                      <a:pt x="176" y="11"/>
                    </a:moveTo>
                    <a:lnTo>
                      <a:pt x="175" y="7"/>
                    </a:lnTo>
                    <a:lnTo>
                      <a:pt x="172" y="3"/>
                    </a:lnTo>
                    <a:lnTo>
                      <a:pt x="169" y="1"/>
                    </a:lnTo>
                    <a:lnTo>
                      <a:pt x="164" y="0"/>
                    </a:lnTo>
                    <a:lnTo>
                      <a:pt x="12" y="0"/>
                    </a:lnTo>
                    <a:lnTo>
                      <a:pt x="8" y="1"/>
                    </a:lnTo>
                    <a:lnTo>
                      <a:pt x="4" y="3"/>
                    </a:lnTo>
                    <a:lnTo>
                      <a:pt x="1" y="7"/>
                    </a:lnTo>
                    <a:lnTo>
                      <a:pt x="0" y="11"/>
                    </a:lnTo>
                    <a:lnTo>
                      <a:pt x="1" y="16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3"/>
                    </a:lnTo>
                    <a:lnTo>
                      <a:pt x="164" y="23"/>
                    </a:lnTo>
                    <a:lnTo>
                      <a:pt x="169" y="22"/>
                    </a:lnTo>
                    <a:lnTo>
                      <a:pt x="172" y="20"/>
                    </a:lnTo>
                    <a:lnTo>
                      <a:pt x="175" y="16"/>
                    </a:lnTo>
                    <a:lnTo>
                      <a:pt x="17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158">
                <a:extLst>
                  <a:ext uri="{FF2B5EF4-FFF2-40B4-BE49-F238E27FC236}">
                    <a16:creationId xmlns:a16="http://schemas.microsoft.com/office/drawing/2014/main" id="{76F9086A-EB49-4AC6-99DB-EC6E2591A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5975" y="2708275"/>
                <a:ext cx="44450" cy="9525"/>
              </a:xfrm>
              <a:custGeom>
                <a:avLst/>
                <a:gdLst>
                  <a:gd name="T0" fmla="*/ 12 w 115"/>
                  <a:gd name="T1" fmla="*/ 0 h 24"/>
                  <a:gd name="T2" fmla="*/ 8 w 115"/>
                  <a:gd name="T3" fmla="*/ 1 h 24"/>
                  <a:gd name="T4" fmla="*/ 4 w 115"/>
                  <a:gd name="T5" fmla="*/ 3 h 24"/>
                  <a:gd name="T6" fmla="*/ 1 w 115"/>
                  <a:gd name="T7" fmla="*/ 8 h 24"/>
                  <a:gd name="T8" fmla="*/ 0 w 115"/>
                  <a:gd name="T9" fmla="*/ 12 h 24"/>
                  <a:gd name="T10" fmla="*/ 1 w 115"/>
                  <a:gd name="T11" fmla="*/ 17 h 24"/>
                  <a:gd name="T12" fmla="*/ 4 w 115"/>
                  <a:gd name="T13" fmla="*/ 21 h 24"/>
                  <a:gd name="T14" fmla="*/ 8 w 115"/>
                  <a:gd name="T15" fmla="*/ 23 h 24"/>
                  <a:gd name="T16" fmla="*/ 12 w 115"/>
                  <a:gd name="T17" fmla="*/ 24 h 24"/>
                  <a:gd name="T18" fmla="*/ 104 w 115"/>
                  <a:gd name="T19" fmla="*/ 24 h 24"/>
                  <a:gd name="T20" fmla="*/ 108 w 115"/>
                  <a:gd name="T21" fmla="*/ 23 h 24"/>
                  <a:gd name="T22" fmla="*/ 112 w 115"/>
                  <a:gd name="T23" fmla="*/ 21 h 24"/>
                  <a:gd name="T24" fmla="*/ 114 w 115"/>
                  <a:gd name="T25" fmla="*/ 17 h 24"/>
                  <a:gd name="T26" fmla="*/ 115 w 115"/>
                  <a:gd name="T27" fmla="*/ 12 h 24"/>
                  <a:gd name="T28" fmla="*/ 114 w 115"/>
                  <a:gd name="T29" fmla="*/ 8 h 24"/>
                  <a:gd name="T30" fmla="*/ 112 w 115"/>
                  <a:gd name="T31" fmla="*/ 3 h 24"/>
                  <a:gd name="T32" fmla="*/ 108 w 115"/>
                  <a:gd name="T33" fmla="*/ 1 h 24"/>
                  <a:gd name="T34" fmla="*/ 104 w 115"/>
                  <a:gd name="T35" fmla="*/ 0 h 24"/>
                  <a:gd name="T36" fmla="*/ 12 w 115"/>
                  <a:gd name="T3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5" h="24">
                    <a:moveTo>
                      <a:pt x="12" y="0"/>
                    </a:moveTo>
                    <a:lnTo>
                      <a:pt x="8" y="1"/>
                    </a:lnTo>
                    <a:lnTo>
                      <a:pt x="4" y="3"/>
                    </a:lnTo>
                    <a:lnTo>
                      <a:pt x="1" y="8"/>
                    </a:lnTo>
                    <a:lnTo>
                      <a:pt x="0" y="12"/>
                    </a:lnTo>
                    <a:lnTo>
                      <a:pt x="1" y="17"/>
                    </a:lnTo>
                    <a:lnTo>
                      <a:pt x="4" y="21"/>
                    </a:lnTo>
                    <a:lnTo>
                      <a:pt x="8" y="23"/>
                    </a:lnTo>
                    <a:lnTo>
                      <a:pt x="12" y="24"/>
                    </a:lnTo>
                    <a:lnTo>
                      <a:pt x="104" y="24"/>
                    </a:lnTo>
                    <a:lnTo>
                      <a:pt x="108" y="23"/>
                    </a:lnTo>
                    <a:lnTo>
                      <a:pt x="112" y="21"/>
                    </a:lnTo>
                    <a:lnTo>
                      <a:pt x="114" y="17"/>
                    </a:lnTo>
                    <a:lnTo>
                      <a:pt x="115" y="12"/>
                    </a:lnTo>
                    <a:lnTo>
                      <a:pt x="114" y="8"/>
                    </a:lnTo>
                    <a:lnTo>
                      <a:pt x="112" y="3"/>
                    </a:lnTo>
                    <a:lnTo>
                      <a:pt x="108" y="1"/>
                    </a:lnTo>
                    <a:lnTo>
                      <a:pt x="104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159">
                <a:extLst>
                  <a:ext uri="{FF2B5EF4-FFF2-40B4-BE49-F238E27FC236}">
                    <a16:creationId xmlns:a16="http://schemas.microsoft.com/office/drawing/2014/main" id="{ABA1E543-C061-4849-98B6-3C08B54E8D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68525" y="2660650"/>
                <a:ext cx="142875" cy="142875"/>
              </a:xfrm>
              <a:custGeom>
                <a:avLst/>
                <a:gdLst>
                  <a:gd name="T0" fmla="*/ 157 w 361"/>
                  <a:gd name="T1" fmla="*/ 259 h 362"/>
                  <a:gd name="T2" fmla="*/ 84 w 361"/>
                  <a:gd name="T3" fmla="*/ 186 h 362"/>
                  <a:gd name="T4" fmla="*/ 84 w 361"/>
                  <a:gd name="T5" fmla="*/ 176 h 362"/>
                  <a:gd name="T6" fmla="*/ 91 w 361"/>
                  <a:gd name="T7" fmla="*/ 170 h 362"/>
                  <a:gd name="T8" fmla="*/ 101 w 361"/>
                  <a:gd name="T9" fmla="*/ 170 h 362"/>
                  <a:gd name="T10" fmla="*/ 156 w 361"/>
                  <a:gd name="T11" fmla="*/ 224 h 362"/>
                  <a:gd name="T12" fmla="*/ 260 w 361"/>
                  <a:gd name="T13" fmla="*/ 111 h 362"/>
                  <a:gd name="T14" fmla="*/ 266 w 361"/>
                  <a:gd name="T15" fmla="*/ 109 h 362"/>
                  <a:gd name="T16" fmla="*/ 271 w 361"/>
                  <a:gd name="T17" fmla="*/ 111 h 362"/>
                  <a:gd name="T18" fmla="*/ 275 w 361"/>
                  <a:gd name="T19" fmla="*/ 116 h 362"/>
                  <a:gd name="T20" fmla="*/ 276 w 361"/>
                  <a:gd name="T21" fmla="*/ 125 h 362"/>
                  <a:gd name="T22" fmla="*/ 180 w 361"/>
                  <a:gd name="T23" fmla="*/ 0 h 362"/>
                  <a:gd name="T24" fmla="*/ 143 w 361"/>
                  <a:gd name="T25" fmla="*/ 4 h 362"/>
                  <a:gd name="T26" fmla="*/ 110 w 361"/>
                  <a:gd name="T27" fmla="*/ 14 h 362"/>
                  <a:gd name="T28" fmla="*/ 79 w 361"/>
                  <a:gd name="T29" fmla="*/ 32 h 362"/>
                  <a:gd name="T30" fmla="*/ 53 w 361"/>
                  <a:gd name="T31" fmla="*/ 54 h 362"/>
                  <a:gd name="T32" fmla="*/ 30 w 361"/>
                  <a:gd name="T33" fmla="*/ 81 h 362"/>
                  <a:gd name="T34" fmla="*/ 14 w 361"/>
                  <a:gd name="T35" fmla="*/ 111 h 362"/>
                  <a:gd name="T36" fmla="*/ 3 w 361"/>
                  <a:gd name="T37" fmla="*/ 145 h 362"/>
                  <a:gd name="T38" fmla="*/ 0 w 361"/>
                  <a:gd name="T39" fmla="*/ 182 h 362"/>
                  <a:gd name="T40" fmla="*/ 3 w 361"/>
                  <a:gd name="T41" fmla="*/ 217 h 362"/>
                  <a:gd name="T42" fmla="*/ 14 w 361"/>
                  <a:gd name="T43" fmla="*/ 252 h 362"/>
                  <a:gd name="T44" fmla="*/ 30 w 361"/>
                  <a:gd name="T45" fmla="*/ 283 h 362"/>
                  <a:gd name="T46" fmla="*/ 53 w 361"/>
                  <a:gd name="T47" fmla="*/ 309 h 362"/>
                  <a:gd name="T48" fmla="*/ 79 w 361"/>
                  <a:gd name="T49" fmla="*/ 331 h 362"/>
                  <a:gd name="T50" fmla="*/ 110 w 361"/>
                  <a:gd name="T51" fmla="*/ 348 h 362"/>
                  <a:gd name="T52" fmla="*/ 143 w 361"/>
                  <a:gd name="T53" fmla="*/ 358 h 362"/>
                  <a:gd name="T54" fmla="*/ 180 w 361"/>
                  <a:gd name="T55" fmla="*/ 362 h 362"/>
                  <a:gd name="T56" fmla="*/ 217 w 361"/>
                  <a:gd name="T57" fmla="*/ 358 h 362"/>
                  <a:gd name="T58" fmla="*/ 251 w 361"/>
                  <a:gd name="T59" fmla="*/ 348 h 362"/>
                  <a:gd name="T60" fmla="*/ 281 w 361"/>
                  <a:gd name="T61" fmla="*/ 331 h 362"/>
                  <a:gd name="T62" fmla="*/ 308 w 361"/>
                  <a:gd name="T63" fmla="*/ 309 h 362"/>
                  <a:gd name="T64" fmla="*/ 330 w 361"/>
                  <a:gd name="T65" fmla="*/ 283 h 362"/>
                  <a:gd name="T66" fmla="*/ 346 w 361"/>
                  <a:gd name="T67" fmla="*/ 252 h 362"/>
                  <a:gd name="T68" fmla="*/ 357 w 361"/>
                  <a:gd name="T69" fmla="*/ 217 h 362"/>
                  <a:gd name="T70" fmla="*/ 361 w 361"/>
                  <a:gd name="T71" fmla="*/ 182 h 362"/>
                  <a:gd name="T72" fmla="*/ 357 w 361"/>
                  <a:gd name="T73" fmla="*/ 145 h 362"/>
                  <a:gd name="T74" fmla="*/ 346 w 361"/>
                  <a:gd name="T75" fmla="*/ 111 h 362"/>
                  <a:gd name="T76" fmla="*/ 330 w 361"/>
                  <a:gd name="T77" fmla="*/ 81 h 362"/>
                  <a:gd name="T78" fmla="*/ 308 w 361"/>
                  <a:gd name="T79" fmla="*/ 54 h 362"/>
                  <a:gd name="T80" fmla="*/ 281 w 361"/>
                  <a:gd name="T81" fmla="*/ 32 h 362"/>
                  <a:gd name="T82" fmla="*/ 251 w 361"/>
                  <a:gd name="T83" fmla="*/ 14 h 362"/>
                  <a:gd name="T84" fmla="*/ 217 w 361"/>
                  <a:gd name="T85" fmla="*/ 4 h 362"/>
                  <a:gd name="T86" fmla="*/ 180 w 361"/>
                  <a:gd name="T8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1" h="362">
                    <a:moveTo>
                      <a:pt x="273" y="130"/>
                    </a:moveTo>
                    <a:lnTo>
                      <a:pt x="157" y="259"/>
                    </a:lnTo>
                    <a:lnTo>
                      <a:pt x="87" y="190"/>
                    </a:lnTo>
                    <a:lnTo>
                      <a:pt x="84" y="186"/>
                    </a:lnTo>
                    <a:lnTo>
                      <a:pt x="83" y="182"/>
                    </a:lnTo>
                    <a:lnTo>
                      <a:pt x="84" y="176"/>
                    </a:lnTo>
                    <a:lnTo>
                      <a:pt x="87" y="172"/>
                    </a:lnTo>
                    <a:lnTo>
                      <a:pt x="91" y="170"/>
                    </a:lnTo>
                    <a:lnTo>
                      <a:pt x="96" y="169"/>
                    </a:lnTo>
                    <a:lnTo>
                      <a:pt x="101" y="170"/>
                    </a:lnTo>
                    <a:lnTo>
                      <a:pt x="105" y="172"/>
                    </a:lnTo>
                    <a:lnTo>
                      <a:pt x="156" y="224"/>
                    </a:lnTo>
                    <a:lnTo>
                      <a:pt x="256" y="113"/>
                    </a:lnTo>
                    <a:lnTo>
                      <a:pt x="260" y="111"/>
                    </a:lnTo>
                    <a:lnTo>
                      <a:pt x="264" y="109"/>
                    </a:lnTo>
                    <a:lnTo>
                      <a:pt x="266" y="109"/>
                    </a:lnTo>
                    <a:lnTo>
                      <a:pt x="268" y="110"/>
                    </a:lnTo>
                    <a:lnTo>
                      <a:pt x="271" y="111"/>
                    </a:lnTo>
                    <a:lnTo>
                      <a:pt x="272" y="112"/>
                    </a:lnTo>
                    <a:lnTo>
                      <a:pt x="275" y="116"/>
                    </a:lnTo>
                    <a:lnTo>
                      <a:pt x="276" y="121"/>
                    </a:lnTo>
                    <a:lnTo>
                      <a:pt x="276" y="125"/>
                    </a:lnTo>
                    <a:lnTo>
                      <a:pt x="273" y="130"/>
                    </a:lnTo>
                    <a:close/>
                    <a:moveTo>
                      <a:pt x="180" y="0"/>
                    </a:moveTo>
                    <a:lnTo>
                      <a:pt x="162" y="1"/>
                    </a:lnTo>
                    <a:lnTo>
                      <a:pt x="143" y="4"/>
                    </a:lnTo>
                    <a:lnTo>
                      <a:pt x="126" y="8"/>
                    </a:lnTo>
                    <a:lnTo>
                      <a:pt x="110" y="14"/>
                    </a:lnTo>
                    <a:lnTo>
                      <a:pt x="94" y="23"/>
                    </a:lnTo>
                    <a:lnTo>
                      <a:pt x="79" y="32"/>
                    </a:lnTo>
                    <a:lnTo>
                      <a:pt x="65" y="42"/>
                    </a:lnTo>
                    <a:lnTo>
                      <a:pt x="53" y="54"/>
                    </a:lnTo>
                    <a:lnTo>
                      <a:pt x="40" y="66"/>
                    </a:lnTo>
                    <a:lnTo>
                      <a:pt x="30" y="81"/>
                    </a:lnTo>
                    <a:lnTo>
                      <a:pt x="21" y="96"/>
                    </a:lnTo>
                    <a:lnTo>
                      <a:pt x="14" y="111"/>
                    </a:lnTo>
                    <a:lnTo>
                      <a:pt x="8" y="128"/>
                    </a:lnTo>
                    <a:lnTo>
                      <a:pt x="3" y="145"/>
                    </a:lnTo>
                    <a:lnTo>
                      <a:pt x="1" y="163"/>
                    </a:lnTo>
                    <a:lnTo>
                      <a:pt x="0" y="182"/>
                    </a:lnTo>
                    <a:lnTo>
                      <a:pt x="1" y="200"/>
                    </a:lnTo>
                    <a:lnTo>
                      <a:pt x="3" y="217"/>
                    </a:lnTo>
                    <a:lnTo>
                      <a:pt x="8" y="235"/>
                    </a:lnTo>
                    <a:lnTo>
                      <a:pt x="14" y="252"/>
                    </a:lnTo>
                    <a:lnTo>
                      <a:pt x="21" y="267"/>
                    </a:lnTo>
                    <a:lnTo>
                      <a:pt x="30" y="283"/>
                    </a:lnTo>
                    <a:lnTo>
                      <a:pt x="40" y="296"/>
                    </a:lnTo>
                    <a:lnTo>
                      <a:pt x="53" y="309"/>
                    </a:lnTo>
                    <a:lnTo>
                      <a:pt x="65" y="320"/>
                    </a:lnTo>
                    <a:lnTo>
                      <a:pt x="79" y="331"/>
                    </a:lnTo>
                    <a:lnTo>
                      <a:pt x="94" y="340"/>
                    </a:lnTo>
                    <a:lnTo>
                      <a:pt x="110" y="348"/>
                    </a:lnTo>
                    <a:lnTo>
                      <a:pt x="126" y="354"/>
                    </a:lnTo>
                    <a:lnTo>
                      <a:pt x="143" y="358"/>
                    </a:lnTo>
                    <a:lnTo>
                      <a:pt x="162" y="361"/>
                    </a:lnTo>
                    <a:lnTo>
                      <a:pt x="180" y="362"/>
                    </a:lnTo>
                    <a:lnTo>
                      <a:pt x="199" y="361"/>
                    </a:lnTo>
                    <a:lnTo>
                      <a:pt x="217" y="358"/>
                    </a:lnTo>
                    <a:lnTo>
                      <a:pt x="234" y="354"/>
                    </a:lnTo>
                    <a:lnTo>
                      <a:pt x="251" y="348"/>
                    </a:lnTo>
                    <a:lnTo>
                      <a:pt x="266" y="340"/>
                    </a:lnTo>
                    <a:lnTo>
                      <a:pt x="281" y="331"/>
                    </a:lnTo>
                    <a:lnTo>
                      <a:pt x="295" y="320"/>
                    </a:lnTo>
                    <a:lnTo>
                      <a:pt x="308" y="309"/>
                    </a:lnTo>
                    <a:lnTo>
                      <a:pt x="320" y="296"/>
                    </a:lnTo>
                    <a:lnTo>
                      <a:pt x="330" y="283"/>
                    </a:lnTo>
                    <a:lnTo>
                      <a:pt x="339" y="267"/>
                    </a:lnTo>
                    <a:lnTo>
                      <a:pt x="346" y="252"/>
                    </a:lnTo>
                    <a:lnTo>
                      <a:pt x="352" y="235"/>
                    </a:lnTo>
                    <a:lnTo>
                      <a:pt x="357" y="217"/>
                    </a:lnTo>
                    <a:lnTo>
                      <a:pt x="360" y="200"/>
                    </a:lnTo>
                    <a:lnTo>
                      <a:pt x="361" y="182"/>
                    </a:lnTo>
                    <a:lnTo>
                      <a:pt x="360" y="163"/>
                    </a:lnTo>
                    <a:lnTo>
                      <a:pt x="357" y="145"/>
                    </a:lnTo>
                    <a:lnTo>
                      <a:pt x="352" y="128"/>
                    </a:lnTo>
                    <a:lnTo>
                      <a:pt x="346" y="111"/>
                    </a:lnTo>
                    <a:lnTo>
                      <a:pt x="339" y="96"/>
                    </a:lnTo>
                    <a:lnTo>
                      <a:pt x="330" y="81"/>
                    </a:lnTo>
                    <a:lnTo>
                      <a:pt x="320" y="66"/>
                    </a:lnTo>
                    <a:lnTo>
                      <a:pt x="308" y="54"/>
                    </a:lnTo>
                    <a:lnTo>
                      <a:pt x="295" y="42"/>
                    </a:lnTo>
                    <a:lnTo>
                      <a:pt x="281" y="32"/>
                    </a:lnTo>
                    <a:lnTo>
                      <a:pt x="266" y="23"/>
                    </a:lnTo>
                    <a:lnTo>
                      <a:pt x="251" y="14"/>
                    </a:lnTo>
                    <a:lnTo>
                      <a:pt x="234" y="8"/>
                    </a:lnTo>
                    <a:lnTo>
                      <a:pt x="217" y="4"/>
                    </a:lnTo>
                    <a:lnTo>
                      <a:pt x="199" y="1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60">
                <a:extLst>
                  <a:ext uri="{FF2B5EF4-FFF2-40B4-BE49-F238E27FC236}">
                    <a16:creationId xmlns:a16="http://schemas.microsoft.com/office/drawing/2014/main" id="{B4DDA284-1137-4EDB-A073-510C0AA59A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3275" y="2516188"/>
                <a:ext cx="104775" cy="82550"/>
              </a:xfrm>
              <a:custGeom>
                <a:avLst/>
                <a:gdLst>
                  <a:gd name="T0" fmla="*/ 253 w 264"/>
                  <a:gd name="T1" fmla="*/ 205 h 205"/>
                  <a:gd name="T2" fmla="*/ 261 w 264"/>
                  <a:gd name="T3" fmla="*/ 202 h 205"/>
                  <a:gd name="T4" fmla="*/ 264 w 264"/>
                  <a:gd name="T5" fmla="*/ 193 h 205"/>
                  <a:gd name="T6" fmla="*/ 263 w 264"/>
                  <a:gd name="T7" fmla="*/ 56 h 205"/>
                  <a:gd name="T8" fmla="*/ 257 w 264"/>
                  <a:gd name="T9" fmla="*/ 49 h 205"/>
                  <a:gd name="T10" fmla="*/ 215 w 264"/>
                  <a:gd name="T11" fmla="*/ 48 h 205"/>
                  <a:gd name="T12" fmla="*/ 204 w 264"/>
                  <a:gd name="T13" fmla="*/ 43 h 205"/>
                  <a:gd name="T14" fmla="*/ 200 w 264"/>
                  <a:gd name="T15" fmla="*/ 32 h 205"/>
                  <a:gd name="T16" fmla="*/ 191 w 264"/>
                  <a:gd name="T17" fmla="*/ 19 h 205"/>
                  <a:gd name="T18" fmla="*/ 176 w 264"/>
                  <a:gd name="T19" fmla="*/ 9 h 205"/>
                  <a:gd name="T20" fmla="*/ 167 w 264"/>
                  <a:gd name="T21" fmla="*/ 5 h 205"/>
                  <a:gd name="T22" fmla="*/ 164 w 264"/>
                  <a:gd name="T23" fmla="*/ 4 h 205"/>
                  <a:gd name="T24" fmla="*/ 160 w 264"/>
                  <a:gd name="T25" fmla="*/ 4 h 205"/>
                  <a:gd name="T26" fmla="*/ 157 w 264"/>
                  <a:gd name="T27" fmla="*/ 3 h 205"/>
                  <a:gd name="T28" fmla="*/ 153 w 264"/>
                  <a:gd name="T29" fmla="*/ 2 h 205"/>
                  <a:gd name="T30" fmla="*/ 149 w 264"/>
                  <a:gd name="T31" fmla="*/ 1 h 205"/>
                  <a:gd name="T32" fmla="*/ 145 w 264"/>
                  <a:gd name="T33" fmla="*/ 1 h 205"/>
                  <a:gd name="T34" fmla="*/ 139 w 264"/>
                  <a:gd name="T35" fmla="*/ 0 h 205"/>
                  <a:gd name="T36" fmla="*/ 130 w 264"/>
                  <a:gd name="T37" fmla="*/ 0 h 205"/>
                  <a:gd name="T38" fmla="*/ 123 w 264"/>
                  <a:gd name="T39" fmla="*/ 1 h 205"/>
                  <a:gd name="T40" fmla="*/ 119 w 264"/>
                  <a:gd name="T41" fmla="*/ 1 h 205"/>
                  <a:gd name="T42" fmla="*/ 115 w 264"/>
                  <a:gd name="T43" fmla="*/ 2 h 205"/>
                  <a:gd name="T44" fmla="*/ 111 w 264"/>
                  <a:gd name="T45" fmla="*/ 3 h 205"/>
                  <a:gd name="T46" fmla="*/ 108 w 264"/>
                  <a:gd name="T47" fmla="*/ 4 h 205"/>
                  <a:gd name="T48" fmla="*/ 104 w 264"/>
                  <a:gd name="T49" fmla="*/ 4 h 205"/>
                  <a:gd name="T50" fmla="*/ 101 w 264"/>
                  <a:gd name="T51" fmla="*/ 5 h 205"/>
                  <a:gd name="T52" fmla="*/ 92 w 264"/>
                  <a:gd name="T53" fmla="*/ 9 h 205"/>
                  <a:gd name="T54" fmla="*/ 78 w 264"/>
                  <a:gd name="T55" fmla="*/ 19 h 205"/>
                  <a:gd name="T56" fmla="*/ 68 w 264"/>
                  <a:gd name="T57" fmla="*/ 32 h 205"/>
                  <a:gd name="T58" fmla="*/ 64 w 264"/>
                  <a:gd name="T59" fmla="*/ 43 h 205"/>
                  <a:gd name="T60" fmla="*/ 53 w 264"/>
                  <a:gd name="T61" fmla="*/ 48 h 205"/>
                  <a:gd name="T62" fmla="*/ 7 w 264"/>
                  <a:gd name="T63" fmla="*/ 49 h 205"/>
                  <a:gd name="T64" fmla="*/ 0 w 264"/>
                  <a:gd name="T65" fmla="*/ 56 h 205"/>
                  <a:gd name="T66" fmla="*/ 0 w 264"/>
                  <a:gd name="T67" fmla="*/ 193 h 205"/>
                  <a:gd name="T68" fmla="*/ 3 w 264"/>
                  <a:gd name="T69" fmla="*/ 202 h 205"/>
                  <a:gd name="T70" fmla="*/ 11 w 264"/>
                  <a:gd name="T71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4" h="205">
                    <a:moveTo>
                      <a:pt x="11" y="205"/>
                    </a:moveTo>
                    <a:lnTo>
                      <a:pt x="253" y="205"/>
                    </a:lnTo>
                    <a:lnTo>
                      <a:pt x="257" y="204"/>
                    </a:lnTo>
                    <a:lnTo>
                      <a:pt x="261" y="202"/>
                    </a:lnTo>
                    <a:lnTo>
                      <a:pt x="263" y="198"/>
                    </a:lnTo>
                    <a:lnTo>
                      <a:pt x="264" y="193"/>
                    </a:lnTo>
                    <a:lnTo>
                      <a:pt x="264" y="60"/>
                    </a:lnTo>
                    <a:lnTo>
                      <a:pt x="263" y="56"/>
                    </a:lnTo>
                    <a:lnTo>
                      <a:pt x="261" y="52"/>
                    </a:lnTo>
                    <a:lnTo>
                      <a:pt x="257" y="49"/>
                    </a:lnTo>
                    <a:lnTo>
                      <a:pt x="253" y="48"/>
                    </a:lnTo>
                    <a:lnTo>
                      <a:pt x="215" y="48"/>
                    </a:lnTo>
                    <a:lnTo>
                      <a:pt x="206" y="48"/>
                    </a:lnTo>
                    <a:lnTo>
                      <a:pt x="204" y="43"/>
                    </a:lnTo>
                    <a:lnTo>
                      <a:pt x="202" y="38"/>
                    </a:lnTo>
                    <a:lnTo>
                      <a:pt x="200" y="32"/>
                    </a:lnTo>
                    <a:lnTo>
                      <a:pt x="196" y="26"/>
                    </a:lnTo>
                    <a:lnTo>
                      <a:pt x="191" y="19"/>
                    </a:lnTo>
                    <a:lnTo>
                      <a:pt x="185" y="14"/>
                    </a:lnTo>
                    <a:lnTo>
                      <a:pt x="176" y="9"/>
                    </a:lnTo>
                    <a:lnTo>
                      <a:pt x="167" y="5"/>
                    </a:lnTo>
                    <a:lnTo>
                      <a:pt x="167" y="5"/>
                    </a:lnTo>
                    <a:lnTo>
                      <a:pt x="167" y="5"/>
                    </a:lnTo>
                    <a:lnTo>
                      <a:pt x="164" y="4"/>
                    </a:lnTo>
                    <a:lnTo>
                      <a:pt x="161" y="4"/>
                    </a:lnTo>
                    <a:lnTo>
                      <a:pt x="160" y="4"/>
                    </a:lnTo>
                    <a:lnTo>
                      <a:pt x="159" y="4"/>
                    </a:lnTo>
                    <a:lnTo>
                      <a:pt x="157" y="3"/>
                    </a:lnTo>
                    <a:lnTo>
                      <a:pt x="154" y="2"/>
                    </a:lnTo>
                    <a:lnTo>
                      <a:pt x="153" y="2"/>
                    </a:lnTo>
                    <a:lnTo>
                      <a:pt x="152" y="1"/>
                    </a:lnTo>
                    <a:lnTo>
                      <a:pt x="149" y="1"/>
                    </a:lnTo>
                    <a:lnTo>
                      <a:pt x="146" y="1"/>
                    </a:lnTo>
                    <a:lnTo>
                      <a:pt x="145" y="1"/>
                    </a:lnTo>
                    <a:lnTo>
                      <a:pt x="143" y="1"/>
                    </a:lnTo>
                    <a:lnTo>
                      <a:pt x="139" y="0"/>
                    </a:lnTo>
                    <a:lnTo>
                      <a:pt x="135" y="0"/>
                    </a:lnTo>
                    <a:lnTo>
                      <a:pt x="130" y="0"/>
                    </a:lnTo>
                    <a:lnTo>
                      <a:pt x="125" y="1"/>
                    </a:lnTo>
                    <a:lnTo>
                      <a:pt x="123" y="1"/>
                    </a:lnTo>
                    <a:lnTo>
                      <a:pt x="122" y="1"/>
                    </a:lnTo>
                    <a:lnTo>
                      <a:pt x="119" y="1"/>
                    </a:lnTo>
                    <a:lnTo>
                      <a:pt x="116" y="1"/>
                    </a:lnTo>
                    <a:lnTo>
                      <a:pt x="115" y="2"/>
                    </a:lnTo>
                    <a:lnTo>
                      <a:pt x="114" y="2"/>
                    </a:lnTo>
                    <a:lnTo>
                      <a:pt x="111" y="3"/>
                    </a:lnTo>
                    <a:lnTo>
                      <a:pt x="109" y="4"/>
                    </a:lnTo>
                    <a:lnTo>
                      <a:pt x="108" y="4"/>
                    </a:lnTo>
                    <a:lnTo>
                      <a:pt x="107" y="4"/>
                    </a:lnTo>
                    <a:lnTo>
                      <a:pt x="104" y="4"/>
                    </a:lnTo>
                    <a:lnTo>
                      <a:pt x="101" y="5"/>
                    </a:lnTo>
                    <a:lnTo>
                      <a:pt x="101" y="5"/>
                    </a:lnTo>
                    <a:lnTo>
                      <a:pt x="101" y="5"/>
                    </a:lnTo>
                    <a:lnTo>
                      <a:pt x="92" y="9"/>
                    </a:lnTo>
                    <a:lnTo>
                      <a:pt x="84" y="14"/>
                    </a:lnTo>
                    <a:lnTo>
                      <a:pt x="78" y="19"/>
                    </a:lnTo>
                    <a:lnTo>
                      <a:pt x="72" y="26"/>
                    </a:lnTo>
                    <a:lnTo>
                      <a:pt x="68" y="32"/>
                    </a:lnTo>
                    <a:lnTo>
                      <a:pt x="66" y="38"/>
                    </a:lnTo>
                    <a:lnTo>
                      <a:pt x="64" y="43"/>
                    </a:lnTo>
                    <a:lnTo>
                      <a:pt x="62" y="48"/>
                    </a:lnTo>
                    <a:lnTo>
                      <a:pt x="53" y="48"/>
                    </a:lnTo>
                    <a:lnTo>
                      <a:pt x="11" y="48"/>
                    </a:lnTo>
                    <a:lnTo>
                      <a:pt x="7" y="49"/>
                    </a:lnTo>
                    <a:lnTo>
                      <a:pt x="3" y="52"/>
                    </a:lnTo>
                    <a:lnTo>
                      <a:pt x="0" y="56"/>
                    </a:lnTo>
                    <a:lnTo>
                      <a:pt x="0" y="60"/>
                    </a:lnTo>
                    <a:lnTo>
                      <a:pt x="0" y="193"/>
                    </a:lnTo>
                    <a:lnTo>
                      <a:pt x="0" y="198"/>
                    </a:lnTo>
                    <a:lnTo>
                      <a:pt x="3" y="202"/>
                    </a:lnTo>
                    <a:lnTo>
                      <a:pt x="7" y="204"/>
                    </a:lnTo>
                    <a:lnTo>
                      <a:pt x="1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4B06B07-7609-4227-AED4-90C9B3BC5475}"/>
              </a:ext>
            </a:extLst>
          </p:cNvPr>
          <p:cNvGrpSpPr/>
          <p:nvPr/>
        </p:nvGrpSpPr>
        <p:grpSpPr>
          <a:xfrm>
            <a:off x="839788" y="5476951"/>
            <a:ext cx="5397854" cy="580377"/>
            <a:chOff x="839788" y="5476951"/>
            <a:chExt cx="5397854" cy="58037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1ECF8A0-2B68-439E-9B8F-5C9B788DB72A}"/>
                </a:ext>
              </a:extLst>
            </p:cNvPr>
            <p:cNvSpPr/>
            <p:nvPr/>
          </p:nvSpPr>
          <p:spPr>
            <a:xfrm>
              <a:off x="839788" y="5476951"/>
              <a:ext cx="580377" cy="5803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D0C3C6-67A4-4797-AA75-1DC1E59F7AFC}"/>
                </a:ext>
              </a:extLst>
            </p:cNvPr>
            <p:cNvSpPr/>
            <p:nvPr/>
          </p:nvSpPr>
          <p:spPr>
            <a:xfrm>
              <a:off x="1731935" y="5551696"/>
              <a:ext cx="4505707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Excepteur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sint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occaecat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cupidatat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non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proident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, sunt in culpa qui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officia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deserunt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96F9616-08BF-4E96-96A7-AF978E0042EE}"/>
                </a:ext>
              </a:extLst>
            </p:cNvPr>
            <p:cNvGrpSpPr/>
            <p:nvPr/>
          </p:nvGrpSpPr>
          <p:grpSpPr>
            <a:xfrm>
              <a:off x="987101" y="5626645"/>
              <a:ext cx="285750" cy="280988"/>
              <a:chOff x="319051" y="2495550"/>
              <a:chExt cx="285750" cy="280988"/>
            </a:xfrm>
            <a:gradFill>
              <a:gsLst>
                <a:gs pos="0">
                  <a:srgbClr val="0B63EB"/>
                </a:gs>
                <a:gs pos="100000">
                  <a:srgbClr val="43D782"/>
                </a:gs>
              </a:gsLst>
              <a:lin ang="5400000" scaled="1"/>
            </a:gradFill>
          </p:grpSpPr>
          <p:sp>
            <p:nvSpPr>
              <p:cNvPr id="33" name="Freeform 2985">
                <a:extLst>
                  <a:ext uri="{FF2B5EF4-FFF2-40B4-BE49-F238E27FC236}">
                    <a16:creationId xmlns:a16="http://schemas.microsoft.com/office/drawing/2014/main" id="{999FD9D6-AD51-4480-8262-D407C8F05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051" y="2495550"/>
                <a:ext cx="214313" cy="195263"/>
              </a:xfrm>
              <a:custGeom>
                <a:avLst/>
                <a:gdLst>
                  <a:gd name="T0" fmla="*/ 505 w 537"/>
                  <a:gd name="T1" fmla="*/ 263 h 492"/>
                  <a:gd name="T2" fmla="*/ 525 w 537"/>
                  <a:gd name="T3" fmla="*/ 266 h 492"/>
                  <a:gd name="T4" fmla="*/ 537 w 537"/>
                  <a:gd name="T5" fmla="*/ 250 h 492"/>
                  <a:gd name="T6" fmla="*/ 537 w 537"/>
                  <a:gd name="T7" fmla="*/ 227 h 492"/>
                  <a:gd name="T8" fmla="*/ 536 w 537"/>
                  <a:gd name="T9" fmla="*/ 210 h 492"/>
                  <a:gd name="T10" fmla="*/ 534 w 537"/>
                  <a:gd name="T11" fmla="*/ 187 h 492"/>
                  <a:gd name="T12" fmla="*/ 528 w 537"/>
                  <a:gd name="T13" fmla="*/ 166 h 492"/>
                  <a:gd name="T14" fmla="*/ 521 w 537"/>
                  <a:gd name="T15" fmla="*/ 146 h 492"/>
                  <a:gd name="T16" fmla="*/ 510 w 537"/>
                  <a:gd name="T17" fmla="*/ 125 h 492"/>
                  <a:gd name="T18" fmla="*/ 498 w 537"/>
                  <a:gd name="T19" fmla="*/ 106 h 492"/>
                  <a:gd name="T20" fmla="*/ 475 w 537"/>
                  <a:gd name="T21" fmla="*/ 81 h 492"/>
                  <a:gd name="T22" fmla="*/ 438 w 537"/>
                  <a:gd name="T23" fmla="*/ 50 h 492"/>
                  <a:gd name="T24" fmla="*/ 396 w 537"/>
                  <a:gd name="T25" fmla="*/ 27 h 492"/>
                  <a:gd name="T26" fmla="*/ 348 w 537"/>
                  <a:gd name="T27" fmla="*/ 10 h 492"/>
                  <a:gd name="T28" fmla="*/ 296 w 537"/>
                  <a:gd name="T29" fmla="*/ 2 h 492"/>
                  <a:gd name="T30" fmla="*/ 241 w 537"/>
                  <a:gd name="T31" fmla="*/ 2 h 492"/>
                  <a:gd name="T32" fmla="*/ 189 w 537"/>
                  <a:gd name="T33" fmla="*/ 10 h 492"/>
                  <a:gd name="T34" fmla="*/ 140 w 537"/>
                  <a:gd name="T35" fmla="*/ 27 h 492"/>
                  <a:gd name="T36" fmla="*/ 97 w 537"/>
                  <a:gd name="T37" fmla="*/ 52 h 492"/>
                  <a:gd name="T38" fmla="*/ 61 w 537"/>
                  <a:gd name="T39" fmla="*/ 81 h 492"/>
                  <a:gd name="T40" fmla="*/ 39 w 537"/>
                  <a:gd name="T41" fmla="*/ 108 h 492"/>
                  <a:gd name="T42" fmla="*/ 26 w 537"/>
                  <a:gd name="T43" fmla="*/ 127 h 492"/>
                  <a:gd name="T44" fmla="*/ 16 w 537"/>
                  <a:gd name="T45" fmla="*/ 146 h 492"/>
                  <a:gd name="T46" fmla="*/ 8 w 537"/>
                  <a:gd name="T47" fmla="*/ 167 h 492"/>
                  <a:gd name="T48" fmla="*/ 3 w 537"/>
                  <a:gd name="T49" fmla="*/ 188 h 492"/>
                  <a:gd name="T50" fmla="*/ 0 w 537"/>
                  <a:gd name="T51" fmla="*/ 211 h 492"/>
                  <a:gd name="T52" fmla="*/ 1 w 537"/>
                  <a:gd name="T53" fmla="*/ 244 h 492"/>
                  <a:gd name="T54" fmla="*/ 9 w 537"/>
                  <a:gd name="T55" fmla="*/ 286 h 492"/>
                  <a:gd name="T56" fmla="*/ 27 w 537"/>
                  <a:gd name="T57" fmla="*/ 325 h 492"/>
                  <a:gd name="T58" fmla="*/ 52 w 537"/>
                  <a:gd name="T59" fmla="*/ 360 h 492"/>
                  <a:gd name="T60" fmla="*/ 13 w 537"/>
                  <a:gd name="T61" fmla="*/ 474 h 492"/>
                  <a:gd name="T62" fmla="*/ 11 w 537"/>
                  <a:gd name="T63" fmla="*/ 481 h 492"/>
                  <a:gd name="T64" fmla="*/ 14 w 537"/>
                  <a:gd name="T65" fmla="*/ 487 h 492"/>
                  <a:gd name="T66" fmla="*/ 23 w 537"/>
                  <a:gd name="T67" fmla="*/ 492 h 492"/>
                  <a:gd name="T68" fmla="*/ 28 w 537"/>
                  <a:gd name="T69" fmla="*/ 491 h 492"/>
                  <a:gd name="T70" fmla="*/ 191 w 537"/>
                  <a:gd name="T71" fmla="*/ 436 h 492"/>
                  <a:gd name="T72" fmla="*/ 215 w 537"/>
                  <a:gd name="T73" fmla="*/ 442 h 492"/>
                  <a:gd name="T74" fmla="*/ 239 w 537"/>
                  <a:gd name="T75" fmla="*/ 445 h 492"/>
                  <a:gd name="T76" fmla="*/ 255 w 537"/>
                  <a:gd name="T77" fmla="*/ 428 h 492"/>
                  <a:gd name="T78" fmla="*/ 271 w 537"/>
                  <a:gd name="T79" fmla="*/ 391 h 492"/>
                  <a:gd name="T80" fmla="*/ 292 w 537"/>
                  <a:gd name="T81" fmla="*/ 359 h 492"/>
                  <a:gd name="T82" fmla="*/ 320 w 537"/>
                  <a:gd name="T83" fmla="*/ 329 h 492"/>
                  <a:gd name="T84" fmla="*/ 352 w 537"/>
                  <a:gd name="T85" fmla="*/ 305 h 492"/>
                  <a:gd name="T86" fmla="*/ 389 w 537"/>
                  <a:gd name="T87" fmla="*/ 285 h 492"/>
                  <a:gd name="T88" fmla="*/ 429 w 537"/>
                  <a:gd name="T89" fmla="*/ 272 h 492"/>
                  <a:gd name="T90" fmla="*/ 472 w 537"/>
                  <a:gd name="T91" fmla="*/ 265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37" h="492">
                    <a:moveTo>
                      <a:pt x="494" y="263"/>
                    </a:moveTo>
                    <a:lnTo>
                      <a:pt x="505" y="263"/>
                    </a:lnTo>
                    <a:lnTo>
                      <a:pt x="515" y="265"/>
                    </a:lnTo>
                    <a:lnTo>
                      <a:pt x="525" y="266"/>
                    </a:lnTo>
                    <a:lnTo>
                      <a:pt x="535" y="267"/>
                    </a:lnTo>
                    <a:lnTo>
                      <a:pt x="537" y="250"/>
                    </a:lnTo>
                    <a:lnTo>
                      <a:pt x="537" y="236"/>
                    </a:lnTo>
                    <a:lnTo>
                      <a:pt x="537" y="227"/>
                    </a:lnTo>
                    <a:lnTo>
                      <a:pt x="537" y="222"/>
                    </a:lnTo>
                    <a:lnTo>
                      <a:pt x="536" y="210"/>
                    </a:lnTo>
                    <a:lnTo>
                      <a:pt x="535" y="199"/>
                    </a:lnTo>
                    <a:lnTo>
                      <a:pt x="534" y="187"/>
                    </a:lnTo>
                    <a:lnTo>
                      <a:pt x="531" y="177"/>
                    </a:lnTo>
                    <a:lnTo>
                      <a:pt x="528" y="166"/>
                    </a:lnTo>
                    <a:lnTo>
                      <a:pt x="524" y="156"/>
                    </a:lnTo>
                    <a:lnTo>
                      <a:pt x="521" y="146"/>
                    </a:lnTo>
                    <a:lnTo>
                      <a:pt x="516" y="135"/>
                    </a:lnTo>
                    <a:lnTo>
                      <a:pt x="510" y="125"/>
                    </a:lnTo>
                    <a:lnTo>
                      <a:pt x="504" y="116"/>
                    </a:lnTo>
                    <a:lnTo>
                      <a:pt x="498" y="106"/>
                    </a:lnTo>
                    <a:lnTo>
                      <a:pt x="491" y="98"/>
                    </a:lnTo>
                    <a:lnTo>
                      <a:pt x="475" y="81"/>
                    </a:lnTo>
                    <a:lnTo>
                      <a:pt x="457" y="65"/>
                    </a:lnTo>
                    <a:lnTo>
                      <a:pt x="438" y="50"/>
                    </a:lnTo>
                    <a:lnTo>
                      <a:pt x="418" y="39"/>
                    </a:lnTo>
                    <a:lnTo>
                      <a:pt x="396" y="27"/>
                    </a:lnTo>
                    <a:lnTo>
                      <a:pt x="373" y="18"/>
                    </a:lnTo>
                    <a:lnTo>
                      <a:pt x="348" y="10"/>
                    </a:lnTo>
                    <a:lnTo>
                      <a:pt x="322" y="5"/>
                    </a:lnTo>
                    <a:lnTo>
                      <a:pt x="296" y="2"/>
                    </a:lnTo>
                    <a:lnTo>
                      <a:pt x="268" y="0"/>
                    </a:lnTo>
                    <a:lnTo>
                      <a:pt x="241" y="2"/>
                    </a:lnTo>
                    <a:lnTo>
                      <a:pt x="214" y="5"/>
                    </a:lnTo>
                    <a:lnTo>
                      <a:pt x="189" y="10"/>
                    </a:lnTo>
                    <a:lnTo>
                      <a:pt x="164" y="18"/>
                    </a:lnTo>
                    <a:lnTo>
                      <a:pt x="140" y="27"/>
                    </a:lnTo>
                    <a:lnTo>
                      <a:pt x="118" y="39"/>
                    </a:lnTo>
                    <a:lnTo>
                      <a:pt x="97" y="52"/>
                    </a:lnTo>
                    <a:lnTo>
                      <a:pt x="78" y="66"/>
                    </a:lnTo>
                    <a:lnTo>
                      <a:pt x="61" y="81"/>
                    </a:lnTo>
                    <a:lnTo>
                      <a:pt x="46" y="98"/>
                    </a:lnTo>
                    <a:lnTo>
                      <a:pt x="39" y="108"/>
                    </a:lnTo>
                    <a:lnTo>
                      <a:pt x="32" y="116"/>
                    </a:lnTo>
                    <a:lnTo>
                      <a:pt x="26" y="127"/>
                    </a:lnTo>
                    <a:lnTo>
                      <a:pt x="21" y="136"/>
                    </a:lnTo>
                    <a:lnTo>
                      <a:pt x="16" y="146"/>
                    </a:lnTo>
                    <a:lnTo>
                      <a:pt x="11" y="156"/>
                    </a:lnTo>
                    <a:lnTo>
                      <a:pt x="8" y="167"/>
                    </a:lnTo>
                    <a:lnTo>
                      <a:pt x="5" y="178"/>
                    </a:lnTo>
                    <a:lnTo>
                      <a:pt x="3" y="188"/>
                    </a:lnTo>
                    <a:lnTo>
                      <a:pt x="1" y="199"/>
                    </a:lnTo>
                    <a:lnTo>
                      <a:pt x="0" y="211"/>
                    </a:lnTo>
                    <a:lnTo>
                      <a:pt x="0" y="222"/>
                    </a:lnTo>
                    <a:lnTo>
                      <a:pt x="1" y="244"/>
                    </a:lnTo>
                    <a:lnTo>
                      <a:pt x="4" y="266"/>
                    </a:lnTo>
                    <a:lnTo>
                      <a:pt x="9" y="286"/>
                    </a:lnTo>
                    <a:lnTo>
                      <a:pt x="17" y="306"/>
                    </a:lnTo>
                    <a:lnTo>
                      <a:pt x="27" y="325"/>
                    </a:lnTo>
                    <a:lnTo>
                      <a:pt x="39" y="343"/>
                    </a:lnTo>
                    <a:lnTo>
                      <a:pt x="52" y="360"/>
                    </a:lnTo>
                    <a:lnTo>
                      <a:pt x="69" y="374"/>
                    </a:lnTo>
                    <a:lnTo>
                      <a:pt x="13" y="474"/>
                    </a:lnTo>
                    <a:lnTo>
                      <a:pt x="11" y="477"/>
                    </a:lnTo>
                    <a:lnTo>
                      <a:pt x="11" y="481"/>
                    </a:lnTo>
                    <a:lnTo>
                      <a:pt x="13" y="485"/>
                    </a:lnTo>
                    <a:lnTo>
                      <a:pt x="14" y="487"/>
                    </a:lnTo>
                    <a:lnTo>
                      <a:pt x="19" y="491"/>
                    </a:lnTo>
                    <a:lnTo>
                      <a:pt x="23" y="492"/>
                    </a:lnTo>
                    <a:lnTo>
                      <a:pt x="26" y="492"/>
                    </a:lnTo>
                    <a:lnTo>
                      <a:pt x="28" y="491"/>
                    </a:lnTo>
                    <a:lnTo>
                      <a:pt x="179" y="432"/>
                    </a:lnTo>
                    <a:lnTo>
                      <a:pt x="191" y="436"/>
                    </a:lnTo>
                    <a:lnTo>
                      <a:pt x="203" y="439"/>
                    </a:lnTo>
                    <a:lnTo>
                      <a:pt x="215" y="442"/>
                    </a:lnTo>
                    <a:lnTo>
                      <a:pt x="226" y="443"/>
                    </a:lnTo>
                    <a:lnTo>
                      <a:pt x="239" y="445"/>
                    </a:lnTo>
                    <a:lnTo>
                      <a:pt x="251" y="445"/>
                    </a:lnTo>
                    <a:lnTo>
                      <a:pt x="255" y="428"/>
                    </a:lnTo>
                    <a:lnTo>
                      <a:pt x="262" y="408"/>
                    </a:lnTo>
                    <a:lnTo>
                      <a:pt x="271" y="391"/>
                    </a:lnTo>
                    <a:lnTo>
                      <a:pt x="280" y="374"/>
                    </a:lnTo>
                    <a:lnTo>
                      <a:pt x="292" y="359"/>
                    </a:lnTo>
                    <a:lnTo>
                      <a:pt x="305" y="343"/>
                    </a:lnTo>
                    <a:lnTo>
                      <a:pt x="320" y="329"/>
                    </a:lnTo>
                    <a:lnTo>
                      <a:pt x="335" y="317"/>
                    </a:lnTo>
                    <a:lnTo>
                      <a:pt x="352" y="305"/>
                    </a:lnTo>
                    <a:lnTo>
                      <a:pt x="369" y="294"/>
                    </a:lnTo>
                    <a:lnTo>
                      <a:pt x="389" y="285"/>
                    </a:lnTo>
                    <a:lnTo>
                      <a:pt x="409" y="278"/>
                    </a:lnTo>
                    <a:lnTo>
                      <a:pt x="429" y="272"/>
                    </a:lnTo>
                    <a:lnTo>
                      <a:pt x="450" y="267"/>
                    </a:lnTo>
                    <a:lnTo>
                      <a:pt x="472" y="265"/>
                    </a:lnTo>
                    <a:lnTo>
                      <a:pt x="494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2986">
                <a:extLst>
                  <a:ext uri="{FF2B5EF4-FFF2-40B4-BE49-F238E27FC236}">
                    <a16:creationId xmlns:a16="http://schemas.microsoft.com/office/drawing/2014/main" id="{9298ED85-CDCF-4991-9D15-E755A7398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001" y="2609850"/>
                <a:ext cx="177800" cy="166688"/>
              </a:xfrm>
              <a:custGeom>
                <a:avLst/>
                <a:gdLst>
                  <a:gd name="T0" fmla="*/ 201 w 447"/>
                  <a:gd name="T1" fmla="*/ 1 h 420"/>
                  <a:gd name="T2" fmla="*/ 158 w 447"/>
                  <a:gd name="T3" fmla="*/ 10 h 420"/>
                  <a:gd name="T4" fmla="*/ 119 w 447"/>
                  <a:gd name="T5" fmla="*/ 24 h 420"/>
                  <a:gd name="T6" fmla="*/ 83 w 447"/>
                  <a:gd name="T7" fmla="*/ 45 h 420"/>
                  <a:gd name="T8" fmla="*/ 52 w 447"/>
                  <a:gd name="T9" fmla="*/ 72 h 420"/>
                  <a:gd name="T10" fmla="*/ 27 w 447"/>
                  <a:gd name="T11" fmla="*/ 102 h 420"/>
                  <a:gd name="T12" fmla="*/ 10 w 447"/>
                  <a:gd name="T13" fmla="*/ 137 h 420"/>
                  <a:gd name="T14" fmla="*/ 1 w 447"/>
                  <a:gd name="T15" fmla="*/ 174 h 420"/>
                  <a:gd name="T16" fmla="*/ 1 w 447"/>
                  <a:gd name="T17" fmla="*/ 204 h 420"/>
                  <a:gd name="T18" fmla="*/ 3 w 447"/>
                  <a:gd name="T19" fmla="*/ 223 h 420"/>
                  <a:gd name="T20" fmla="*/ 9 w 447"/>
                  <a:gd name="T21" fmla="*/ 249 h 420"/>
                  <a:gd name="T22" fmla="*/ 24 w 447"/>
                  <a:gd name="T23" fmla="*/ 280 h 420"/>
                  <a:gd name="T24" fmla="*/ 43 w 447"/>
                  <a:gd name="T25" fmla="*/ 308 h 420"/>
                  <a:gd name="T26" fmla="*/ 66 w 447"/>
                  <a:gd name="T27" fmla="*/ 333 h 420"/>
                  <a:gd name="T28" fmla="*/ 95 w 447"/>
                  <a:gd name="T29" fmla="*/ 355 h 420"/>
                  <a:gd name="T30" fmla="*/ 127 w 447"/>
                  <a:gd name="T31" fmla="*/ 371 h 420"/>
                  <a:gd name="T32" fmla="*/ 162 w 447"/>
                  <a:gd name="T33" fmla="*/ 383 h 420"/>
                  <a:gd name="T34" fmla="*/ 198 w 447"/>
                  <a:gd name="T35" fmla="*/ 390 h 420"/>
                  <a:gd name="T36" fmla="*/ 217 w 447"/>
                  <a:gd name="T37" fmla="*/ 390 h 420"/>
                  <a:gd name="T38" fmla="*/ 228 w 447"/>
                  <a:gd name="T39" fmla="*/ 390 h 420"/>
                  <a:gd name="T40" fmla="*/ 242 w 447"/>
                  <a:gd name="T41" fmla="*/ 389 h 420"/>
                  <a:gd name="T42" fmla="*/ 253 w 447"/>
                  <a:gd name="T43" fmla="*/ 388 h 420"/>
                  <a:gd name="T44" fmla="*/ 264 w 447"/>
                  <a:gd name="T45" fmla="*/ 386 h 420"/>
                  <a:gd name="T46" fmla="*/ 275 w 447"/>
                  <a:gd name="T47" fmla="*/ 383 h 420"/>
                  <a:gd name="T48" fmla="*/ 285 w 447"/>
                  <a:gd name="T49" fmla="*/ 380 h 420"/>
                  <a:gd name="T50" fmla="*/ 297 w 447"/>
                  <a:gd name="T51" fmla="*/ 376 h 420"/>
                  <a:gd name="T52" fmla="*/ 308 w 447"/>
                  <a:gd name="T53" fmla="*/ 375 h 420"/>
                  <a:gd name="T54" fmla="*/ 308 w 447"/>
                  <a:gd name="T55" fmla="*/ 375 h 420"/>
                  <a:gd name="T56" fmla="*/ 421 w 447"/>
                  <a:gd name="T57" fmla="*/ 420 h 420"/>
                  <a:gd name="T58" fmla="*/ 428 w 447"/>
                  <a:gd name="T59" fmla="*/ 419 h 420"/>
                  <a:gd name="T60" fmla="*/ 434 w 447"/>
                  <a:gd name="T61" fmla="*/ 413 h 420"/>
                  <a:gd name="T62" fmla="*/ 435 w 447"/>
                  <a:gd name="T63" fmla="*/ 406 h 420"/>
                  <a:gd name="T64" fmla="*/ 390 w 447"/>
                  <a:gd name="T65" fmla="*/ 318 h 420"/>
                  <a:gd name="T66" fmla="*/ 399 w 447"/>
                  <a:gd name="T67" fmla="*/ 307 h 420"/>
                  <a:gd name="T68" fmla="*/ 405 w 447"/>
                  <a:gd name="T69" fmla="*/ 302 h 420"/>
                  <a:gd name="T70" fmla="*/ 411 w 447"/>
                  <a:gd name="T71" fmla="*/ 294 h 420"/>
                  <a:gd name="T72" fmla="*/ 416 w 447"/>
                  <a:gd name="T73" fmla="*/ 288 h 420"/>
                  <a:gd name="T74" fmla="*/ 421 w 447"/>
                  <a:gd name="T75" fmla="*/ 281 h 420"/>
                  <a:gd name="T76" fmla="*/ 426 w 447"/>
                  <a:gd name="T77" fmla="*/ 274 h 420"/>
                  <a:gd name="T78" fmla="*/ 429 w 447"/>
                  <a:gd name="T79" fmla="*/ 267 h 420"/>
                  <a:gd name="T80" fmla="*/ 434 w 447"/>
                  <a:gd name="T81" fmla="*/ 258 h 420"/>
                  <a:gd name="T82" fmla="*/ 436 w 447"/>
                  <a:gd name="T83" fmla="*/ 252 h 420"/>
                  <a:gd name="T84" fmla="*/ 440 w 447"/>
                  <a:gd name="T85" fmla="*/ 243 h 420"/>
                  <a:gd name="T86" fmla="*/ 441 w 447"/>
                  <a:gd name="T87" fmla="*/ 236 h 420"/>
                  <a:gd name="T88" fmla="*/ 443 w 447"/>
                  <a:gd name="T89" fmla="*/ 227 h 420"/>
                  <a:gd name="T90" fmla="*/ 445 w 447"/>
                  <a:gd name="T91" fmla="*/ 218 h 420"/>
                  <a:gd name="T92" fmla="*/ 446 w 447"/>
                  <a:gd name="T93" fmla="*/ 211 h 420"/>
                  <a:gd name="T94" fmla="*/ 447 w 447"/>
                  <a:gd name="T95" fmla="*/ 194 h 420"/>
                  <a:gd name="T96" fmla="*/ 442 w 447"/>
                  <a:gd name="T97" fmla="*/ 155 h 420"/>
                  <a:gd name="T98" fmla="*/ 429 w 447"/>
                  <a:gd name="T99" fmla="*/ 119 h 420"/>
                  <a:gd name="T100" fmla="*/ 408 w 447"/>
                  <a:gd name="T101" fmla="*/ 87 h 420"/>
                  <a:gd name="T102" fmla="*/ 380 w 447"/>
                  <a:gd name="T103" fmla="*/ 57 h 420"/>
                  <a:gd name="T104" fmla="*/ 347 w 447"/>
                  <a:gd name="T105" fmla="*/ 33 h 420"/>
                  <a:gd name="T106" fmla="*/ 310 w 447"/>
                  <a:gd name="T107" fmla="*/ 16 h 420"/>
                  <a:gd name="T108" fmla="*/ 269 w 447"/>
                  <a:gd name="T109" fmla="*/ 5 h 420"/>
                  <a:gd name="T110" fmla="*/ 223 w 447"/>
                  <a:gd name="T111" fmla="*/ 0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7" h="420">
                    <a:moveTo>
                      <a:pt x="223" y="0"/>
                    </a:moveTo>
                    <a:lnTo>
                      <a:pt x="201" y="1"/>
                    </a:lnTo>
                    <a:lnTo>
                      <a:pt x="179" y="4"/>
                    </a:lnTo>
                    <a:lnTo>
                      <a:pt x="158" y="10"/>
                    </a:lnTo>
                    <a:lnTo>
                      <a:pt x="138" y="16"/>
                    </a:lnTo>
                    <a:lnTo>
                      <a:pt x="119" y="24"/>
                    </a:lnTo>
                    <a:lnTo>
                      <a:pt x="100" y="33"/>
                    </a:lnTo>
                    <a:lnTo>
                      <a:pt x="83" y="45"/>
                    </a:lnTo>
                    <a:lnTo>
                      <a:pt x="66" y="57"/>
                    </a:lnTo>
                    <a:lnTo>
                      <a:pt x="52" y="72"/>
                    </a:lnTo>
                    <a:lnTo>
                      <a:pt x="39" y="87"/>
                    </a:lnTo>
                    <a:lnTo>
                      <a:pt x="27" y="102"/>
                    </a:lnTo>
                    <a:lnTo>
                      <a:pt x="18" y="119"/>
                    </a:lnTo>
                    <a:lnTo>
                      <a:pt x="10" y="137"/>
                    </a:lnTo>
                    <a:lnTo>
                      <a:pt x="4" y="155"/>
                    </a:lnTo>
                    <a:lnTo>
                      <a:pt x="1" y="174"/>
                    </a:lnTo>
                    <a:lnTo>
                      <a:pt x="0" y="194"/>
                    </a:lnTo>
                    <a:lnTo>
                      <a:pt x="1" y="204"/>
                    </a:lnTo>
                    <a:lnTo>
                      <a:pt x="1" y="213"/>
                    </a:lnTo>
                    <a:lnTo>
                      <a:pt x="3" y="223"/>
                    </a:lnTo>
                    <a:lnTo>
                      <a:pt x="4" y="232"/>
                    </a:lnTo>
                    <a:lnTo>
                      <a:pt x="9" y="249"/>
                    </a:lnTo>
                    <a:lnTo>
                      <a:pt x="15" y="265"/>
                    </a:lnTo>
                    <a:lnTo>
                      <a:pt x="24" y="280"/>
                    </a:lnTo>
                    <a:lnTo>
                      <a:pt x="32" y="295"/>
                    </a:lnTo>
                    <a:lnTo>
                      <a:pt x="43" y="308"/>
                    </a:lnTo>
                    <a:lnTo>
                      <a:pt x="54" y="321"/>
                    </a:lnTo>
                    <a:lnTo>
                      <a:pt x="66" y="333"/>
                    </a:lnTo>
                    <a:lnTo>
                      <a:pt x="81" y="345"/>
                    </a:lnTo>
                    <a:lnTo>
                      <a:pt x="95" y="355"/>
                    </a:lnTo>
                    <a:lnTo>
                      <a:pt x="110" y="364"/>
                    </a:lnTo>
                    <a:lnTo>
                      <a:pt x="127" y="371"/>
                    </a:lnTo>
                    <a:lnTo>
                      <a:pt x="144" y="378"/>
                    </a:lnTo>
                    <a:lnTo>
                      <a:pt x="162" y="383"/>
                    </a:lnTo>
                    <a:lnTo>
                      <a:pt x="179" y="388"/>
                    </a:lnTo>
                    <a:lnTo>
                      <a:pt x="198" y="390"/>
                    </a:lnTo>
                    <a:lnTo>
                      <a:pt x="217" y="390"/>
                    </a:lnTo>
                    <a:lnTo>
                      <a:pt x="217" y="390"/>
                    </a:lnTo>
                    <a:lnTo>
                      <a:pt x="217" y="390"/>
                    </a:lnTo>
                    <a:lnTo>
                      <a:pt x="228" y="390"/>
                    </a:lnTo>
                    <a:lnTo>
                      <a:pt x="239" y="389"/>
                    </a:lnTo>
                    <a:lnTo>
                      <a:pt x="242" y="389"/>
                    </a:lnTo>
                    <a:lnTo>
                      <a:pt x="246" y="388"/>
                    </a:lnTo>
                    <a:lnTo>
                      <a:pt x="253" y="388"/>
                    </a:lnTo>
                    <a:lnTo>
                      <a:pt x="260" y="387"/>
                    </a:lnTo>
                    <a:lnTo>
                      <a:pt x="264" y="386"/>
                    </a:lnTo>
                    <a:lnTo>
                      <a:pt x="269" y="384"/>
                    </a:lnTo>
                    <a:lnTo>
                      <a:pt x="275" y="383"/>
                    </a:lnTo>
                    <a:lnTo>
                      <a:pt x="280" y="381"/>
                    </a:lnTo>
                    <a:lnTo>
                      <a:pt x="285" y="380"/>
                    </a:lnTo>
                    <a:lnTo>
                      <a:pt x="290" y="378"/>
                    </a:lnTo>
                    <a:lnTo>
                      <a:pt x="297" y="376"/>
                    </a:lnTo>
                    <a:lnTo>
                      <a:pt x="303" y="374"/>
                    </a:lnTo>
                    <a:lnTo>
                      <a:pt x="308" y="375"/>
                    </a:lnTo>
                    <a:lnTo>
                      <a:pt x="308" y="375"/>
                    </a:lnTo>
                    <a:lnTo>
                      <a:pt x="308" y="375"/>
                    </a:lnTo>
                    <a:lnTo>
                      <a:pt x="418" y="419"/>
                    </a:lnTo>
                    <a:lnTo>
                      <a:pt x="421" y="420"/>
                    </a:lnTo>
                    <a:lnTo>
                      <a:pt x="423" y="420"/>
                    </a:lnTo>
                    <a:lnTo>
                      <a:pt x="428" y="419"/>
                    </a:lnTo>
                    <a:lnTo>
                      <a:pt x="432" y="416"/>
                    </a:lnTo>
                    <a:lnTo>
                      <a:pt x="434" y="413"/>
                    </a:lnTo>
                    <a:lnTo>
                      <a:pt x="435" y="409"/>
                    </a:lnTo>
                    <a:lnTo>
                      <a:pt x="435" y="406"/>
                    </a:lnTo>
                    <a:lnTo>
                      <a:pt x="434" y="402"/>
                    </a:lnTo>
                    <a:lnTo>
                      <a:pt x="390" y="318"/>
                    </a:lnTo>
                    <a:lnTo>
                      <a:pt x="395" y="313"/>
                    </a:lnTo>
                    <a:lnTo>
                      <a:pt x="399" y="307"/>
                    </a:lnTo>
                    <a:lnTo>
                      <a:pt x="403" y="305"/>
                    </a:lnTo>
                    <a:lnTo>
                      <a:pt x="405" y="302"/>
                    </a:lnTo>
                    <a:lnTo>
                      <a:pt x="408" y="299"/>
                    </a:lnTo>
                    <a:lnTo>
                      <a:pt x="411" y="294"/>
                    </a:lnTo>
                    <a:lnTo>
                      <a:pt x="414" y="292"/>
                    </a:lnTo>
                    <a:lnTo>
                      <a:pt x="416" y="288"/>
                    </a:lnTo>
                    <a:lnTo>
                      <a:pt x="418" y="284"/>
                    </a:lnTo>
                    <a:lnTo>
                      <a:pt x="421" y="281"/>
                    </a:lnTo>
                    <a:lnTo>
                      <a:pt x="423" y="277"/>
                    </a:lnTo>
                    <a:lnTo>
                      <a:pt x="426" y="274"/>
                    </a:lnTo>
                    <a:lnTo>
                      <a:pt x="428" y="270"/>
                    </a:lnTo>
                    <a:lnTo>
                      <a:pt x="429" y="267"/>
                    </a:lnTo>
                    <a:lnTo>
                      <a:pt x="432" y="263"/>
                    </a:lnTo>
                    <a:lnTo>
                      <a:pt x="434" y="258"/>
                    </a:lnTo>
                    <a:lnTo>
                      <a:pt x="435" y="256"/>
                    </a:lnTo>
                    <a:lnTo>
                      <a:pt x="436" y="252"/>
                    </a:lnTo>
                    <a:lnTo>
                      <a:pt x="437" y="248"/>
                    </a:lnTo>
                    <a:lnTo>
                      <a:pt x="440" y="243"/>
                    </a:lnTo>
                    <a:lnTo>
                      <a:pt x="440" y="239"/>
                    </a:lnTo>
                    <a:lnTo>
                      <a:pt x="441" y="236"/>
                    </a:lnTo>
                    <a:lnTo>
                      <a:pt x="442" y="232"/>
                    </a:lnTo>
                    <a:lnTo>
                      <a:pt x="443" y="227"/>
                    </a:lnTo>
                    <a:lnTo>
                      <a:pt x="445" y="223"/>
                    </a:lnTo>
                    <a:lnTo>
                      <a:pt x="445" y="218"/>
                    </a:lnTo>
                    <a:lnTo>
                      <a:pt x="446" y="214"/>
                    </a:lnTo>
                    <a:lnTo>
                      <a:pt x="446" y="211"/>
                    </a:lnTo>
                    <a:lnTo>
                      <a:pt x="447" y="202"/>
                    </a:lnTo>
                    <a:lnTo>
                      <a:pt x="447" y="194"/>
                    </a:lnTo>
                    <a:lnTo>
                      <a:pt x="446" y="174"/>
                    </a:lnTo>
                    <a:lnTo>
                      <a:pt x="442" y="155"/>
                    </a:lnTo>
                    <a:lnTo>
                      <a:pt x="436" y="137"/>
                    </a:lnTo>
                    <a:lnTo>
                      <a:pt x="429" y="119"/>
                    </a:lnTo>
                    <a:lnTo>
                      <a:pt x="420" y="102"/>
                    </a:lnTo>
                    <a:lnTo>
                      <a:pt x="408" y="87"/>
                    </a:lnTo>
                    <a:lnTo>
                      <a:pt x="396" y="72"/>
                    </a:lnTo>
                    <a:lnTo>
                      <a:pt x="380" y="57"/>
                    </a:lnTo>
                    <a:lnTo>
                      <a:pt x="365" y="45"/>
                    </a:lnTo>
                    <a:lnTo>
                      <a:pt x="347" y="33"/>
                    </a:lnTo>
                    <a:lnTo>
                      <a:pt x="329" y="24"/>
                    </a:lnTo>
                    <a:lnTo>
                      <a:pt x="310" y="16"/>
                    </a:lnTo>
                    <a:lnTo>
                      <a:pt x="289" y="10"/>
                    </a:lnTo>
                    <a:lnTo>
                      <a:pt x="269" y="5"/>
                    </a:lnTo>
                    <a:lnTo>
                      <a:pt x="246" y="1"/>
                    </a:lnTo>
                    <a:lnTo>
                      <a:pt x="223" y="0"/>
                    </a:lnTo>
                    <a:lnTo>
                      <a:pt x="2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7B91292-387C-47B3-BEC2-9E58A40491A1}"/>
              </a:ext>
            </a:extLst>
          </p:cNvPr>
          <p:cNvGrpSpPr/>
          <p:nvPr/>
        </p:nvGrpSpPr>
        <p:grpSpPr>
          <a:xfrm>
            <a:off x="8987010" y="3214292"/>
            <a:ext cx="389153" cy="391316"/>
            <a:chOff x="9882188" y="3108325"/>
            <a:chExt cx="285750" cy="287338"/>
          </a:xfrm>
          <a:solidFill>
            <a:schemeClr val="bg1">
              <a:lumMod val="75000"/>
            </a:schemeClr>
          </a:solidFill>
        </p:grpSpPr>
        <p:sp>
          <p:nvSpPr>
            <p:cNvPr id="40" name="Freeform 2284">
              <a:extLst>
                <a:ext uri="{FF2B5EF4-FFF2-40B4-BE49-F238E27FC236}">
                  <a16:creationId xmlns:a16="http://schemas.microsoft.com/office/drawing/2014/main" id="{672503F9-C23F-4831-AB1C-57AC44B39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188" y="3175000"/>
              <a:ext cx="219075" cy="220663"/>
            </a:xfrm>
            <a:custGeom>
              <a:avLst/>
              <a:gdLst>
                <a:gd name="T0" fmla="*/ 549 w 691"/>
                <a:gd name="T1" fmla="*/ 251 h 693"/>
                <a:gd name="T2" fmla="*/ 568 w 691"/>
                <a:gd name="T3" fmla="*/ 313 h 693"/>
                <a:gd name="T4" fmla="*/ 566 w 691"/>
                <a:gd name="T5" fmla="*/ 392 h 693"/>
                <a:gd name="T6" fmla="*/ 532 w 691"/>
                <a:gd name="T7" fmla="*/ 473 h 693"/>
                <a:gd name="T8" fmla="*/ 471 w 691"/>
                <a:gd name="T9" fmla="*/ 534 h 693"/>
                <a:gd name="T10" fmla="*/ 391 w 691"/>
                <a:gd name="T11" fmla="*/ 567 h 693"/>
                <a:gd name="T12" fmla="*/ 300 w 691"/>
                <a:gd name="T13" fmla="*/ 567 h 693"/>
                <a:gd name="T14" fmla="*/ 220 w 691"/>
                <a:gd name="T15" fmla="*/ 534 h 693"/>
                <a:gd name="T16" fmla="*/ 159 w 691"/>
                <a:gd name="T17" fmla="*/ 473 h 693"/>
                <a:gd name="T18" fmla="*/ 124 w 691"/>
                <a:gd name="T19" fmla="*/ 392 h 693"/>
                <a:gd name="T20" fmla="*/ 124 w 691"/>
                <a:gd name="T21" fmla="*/ 301 h 693"/>
                <a:gd name="T22" fmla="*/ 159 w 691"/>
                <a:gd name="T23" fmla="*/ 220 h 693"/>
                <a:gd name="T24" fmla="*/ 220 w 691"/>
                <a:gd name="T25" fmla="*/ 159 h 693"/>
                <a:gd name="T26" fmla="*/ 300 w 691"/>
                <a:gd name="T27" fmla="*/ 125 h 693"/>
                <a:gd name="T28" fmla="*/ 378 w 691"/>
                <a:gd name="T29" fmla="*/ 124 h 693"/>
                <a:gd name="T30" fmla="*/ 442 w 691"/>
                <a:gd name="T31" fmla="*/ 142 h 693"/>
                <a:gd name="T32" fmla="*/ 533 w 691"/>
                <a:gd name="T33" fmla="*/ 56 h 693"/>
                <a:gd name="T34" fmla="*/ 431 w 691"/>
                <a:gd name="T35" fmla="*/ 11 h 693"/>
                <a:gd name="T36" fmla="*/ 360 w 691"/>
                <a:gd name="T37" fmla="*/ 0 h 693"/>
                <a:gd name="T38" fmla="*/ 293 w 691"/>
                <a:gd name="T39" fmla="*/ 4 h 693"/>
                <a:gd name="T40" fmla="*/ 227 w 691"/>
                <a:gd name="T41" fmla="*/ 21 h 693"/>
                <a:gd name="T42" fmla="*/ 166 w 691"/>
                <a:gd name="T43" fmla="*/ 50 h 693"/>
                <a:gd name="T44" fmla="*/ 112 w 691"/>
                <a:gd name="T45" fmla="*/ 91 h 693"/>
                <a:gd name="T46" fmla="*/ 68 w 691"/>
                <a:gd name="T47" fmla="*/ 139 h 693"/>
                <a:gd name="T48" fmla="*/ 34 w 691"/>
                <a:gd name="T49" fmla="*/ 197 h 693"/>
                <a:gd name="T50" fmla="*/ 9 w 691"/>
                <a:gd name="T51" fmla="*/ 260 h 693"/>
                <a:gd name="T52" fmla="*/ 0 w 691"/>
                <a:gd name="T53" fmla="*/ 329 h 693"/>
                <a:gd name="T54" fmla="*/ 2 w 691"/>
                <a:gd name="T55" fmla="*/ 396 h 693"/>
                <a:gd name="T56" fmla="*/ 18 w 691"/>
                <a:gd name="T57" fmla="*/ 459 h 693"/>
                <a:gd name="T58" fmla="*/ 44 w 691"/>
                <a:gd name="T59" fmla="*/ 517 h 693"/>
                <a:gd name="T60" fmla="*/ 80 w 691"/>
                <a:gd name="T61" fmla="*/ 568 h 693"/>
                <a:gd name="T62" fmla="*/ 0 w 691"/>
                <a:gd name="T63" fmla="*/ 677 h 693"/>
                <a:gd name="T64" fmla="*/ 14 w 691"/>
                <a:gd name="T65" fmla="*/ 693 h 693"/>
                <a:gd name="T66" fmla="*/ 123 w 691"/>
                <a:gd name="T67" fmla="*/ 611 h 693"/>
                <a:gd name="T68" fmla="*/ 174 w 691"/>
                <a:gd name="T69" fmla="*/ 647 h 693"/>
                <a:gd name="T70" fmla="*/ 233 w 691"/>
                <a:gd name="T71" fmla="*/ 673 h 693"/>
                <a:gd name="T72" fmla="*/ 295 w 691"/>
                <a:gd name="T73" fmla="*/ 689 h 693"/>
                <a:gd name="T74" fmla="*/ 362 w 691"/>
                <a:gd name="T75" fmla="*/ 691 h 693"/>
                <a:gd name="T76" fmla="*/ 427 w 691"/>
                <a:gd name="T77" fmla="*/ 683 h 693"/>
                <a:gd name="T78" fmla="*/ 487 w 691"/>
                <a:gd name="T79" fmla="*/ 662 h 693"/>
                <a:gd name="T80" fmla="*/ 542 w 691"/>
                <a:gd name="T81" fmla="*/ 630 h 693"/>
                <a:gd name="T82" fmla="*/ 665 w 691"/>
                <a:gd name="T83" fmla="*/ 688 h 693"/>
                <a:gd name="T84" fmla="*/ 686 w 691"/>
                <a:gd name="T85" fmla="*/ 688 h 693"/>
                <a:gd name="T86" fmla="*/ 686 w 691"/>
                <a:gd name="T87" fmla="*/ 667 h 693"/>
                <a:gd name="T88" fmla="*/ 630 w 691"/>
                <a:gd name="T89" fmla="*/ 544 h 693"/>
                <a:gd name="T90" fmla="*/ 661 w 691"/>
                <a:gd name="T91" fmla="*/ 489 h 693"/>
                <a:gd name="T92" fmla="*/ 681 w 691"/>
                <a:gd name="T93" fmla="*/ 428 h 693"/>
                <a:gd name="T94" fmla="*/ 691 w 691"/>
                <a:gd name="T95" fmla="*/ 363 h 693"/>
                <a:gd name="T96" fmla="*/ 689 w 691"/>
                <a:gd name="T97" fmla="*/ 303 h 693"/>
                <a:gd name="T98" fmla="*/ 662 w 691"/>
                <a:gd name="T99" fmla="*/ 207 h 693"/>
                <a:gd name="T100" fmla="*/ 619 w 691"/>
                <a:gd name="T101" fmla="*/ 136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693">
                  <a:moveTo>
                    <a:pt x="619" y="136"/>
                  </a:moveTo>
                  <a:lnTo>
                    <a:pt x="533" y="222"/>
                  </a:lnTo>
                  <a:lnTo>
                    <a:pt x="542" y="236"/>
                  </a:lnTo>
                  <a:lnTo>
                    <a:pt x="549" y="251"/>
                  </a:lnTo>
                  <a:lnTo>
                    <a:pt x="555" y="265"/>
                  </a:lnTo>
                  <a:lnTo>
                    <a:pt x="560" y="280"/>
                  </a:lnTo>
                  <a:lnTo>
                    <a:pt x="565" y="296"/>
                  </a:lnTo>
                  <a:lnTo>
                    <a:pt x="568" y="313"/>
                  </a:lnTo>
                  <a:lnTo>
                    <a:pt x="570" y="329"/>
                  </a:lnTo>
                  <a:lnTo>
                    <a:pt x="571" y="346"/>
                  </a:lnTo>
                  <a:lnTo>
                    <a:pt x="570" y="369"/>
                  </a:lnTo>
                  <a:lnTo>
                    <a:pt x="566" y="392"/>
                  </a:lnTo>
                  <a:lnTo>
                    <a:pt x="560" y="413"/>
                  </a:lnTo>
                  <a:lnTo>
                    <a:pt x="553" y="434"/>
                  </a:lnTo>
                  <a:lnTo>
                    <a:pt x="543" y="453"/>
                  </a:lnTo>
                  <a:lnTo>
                    <a:pt x="532" y="473"/>
                  </a:lnTo>
                  <a:lnTo>
                    <a:pt x="519" y="490"/>
                  </a:lnTo>
                  <a:lnTo>
                    <a:pt x="504" y="506"/>
                  </a:lnTo>
                  <a:lnTo>
                    <a:pt x="488" y="520"/>
                  </a:lnTo>
                  <a:lnTo>
                    <a:pt x="471" y="534"/>
                  </a:lnTo>
                  <a:lnTo>
                    <a:pt x="453" y="545"/>
                  </a:lnTo>
                  <a:lnTo>
                    <a:pt x="433" y="555"/>
                  </a:lnTo>
                  <a:lnTo>
                    <a:pt x="413" y="562"/>
                  </a:lnTo>
                  <a:lnTo>
                    <a:pt x="391" y="567"/>
                  </a:lnTo>
                  <a:lnTo>
                    <a:pt x="369" y="571"/>
                  </a:lnTo>
                  <a:lnTo>
                    <a:pt x="345" y="572"/>
                  </a:lnTo>
                  <a:lnTo>
                    <a:pt x="322" y="571"/>
                  </a:lnTo>
                  <a:lnTo>
                    <a:pt x="300" y="567"/>
                  </a:lnTo>
                  <a:lnTo>
                    <a:pt x="278" y="562"/>
                  </a:lnTo>
                  <a:lnTo>
                    <a:pt x="257" y="555"/>
                  </a:lnTo>
                  <a:lnTo>
                    <a:pt x="238" y="545"/>
                  </a:lnTo>
                  <a:lnTo>
                    <a:pt x="220" y="534"/>
                  </a:lnTo>
                  <a:lnTo>
                    <a:pt x="201" y="520"/>
                  </a:lnTo>
                  <a:lnTo>
                    <a:pt x="185" y="506"/>
                  </a:lnTo>
                  <a:lnTo>
                    <a:pt x="171" y="490"/>
                  </a:lnTo>
                  <a:lnTo>
                    <a:pt x="159" y="473"/>
                  </a:lnTo>
                  <a:lnTo>
                    <a:pt x="146" y="453"/>
                  </a:lnTo>
                  <a:lnTo>
                    <a:pt x="138" y="434"/>
                  </a:lnTo>
                  <a:lnTo>
                    <a:pt x="129" y="413"/>
                  </a:lnTo>
                  <a:lnTo>
                    <a:pt x="124" y="392"/>
                  </a:lnTo>
                  <a:lnTo>
                    <a:pt x="121" y="369"/>
                  </a:lnTo>
                  <a:lnTo>
                    <a:pt x="119" y="346"/>
                  </a:lnTo>
                  <a:lnTo>
                    <a:pt x="121" y="324"/>
                  </a:lnTo>
                  <a:lnTo>
                    <a:pt x="124" y="301"/>
                  </a:lnTo>
                  <a:lnTo>
                    <a:pt x="129" y="280"/>
                  </a:lnTo>
                  <a:lnTo>
                    <a:pt x="138" y="259"/>
                  </a:lnTo>
                  <a:lnTo>
                    <a:pt x="146" y="238"/>
                  </a:lnTo>
                  <a:lnTo>
                    <a:pt x="159" y="220"/>
                  </a:lnTo>
                  <a:lnTo>
                    <a:pt x="171" y="203"/>
                  </a:lnTo>
                  <a:lnTo>
                    <a:pt x="185" y="187"/>
                  </a:lnTo>
                  <a:lnTo>
                    <a:pt x="201" y="172"/>
                  </a:lnTo>
                  <a:lnTo>
                    <a:pt x="220" y="159"/>
                  </a:lnTo>
                  <a:lnTo>
                    <a:pt x="238" y="148"/>
                  </a:lnTo>
                  <a:lnTo>
                    <a:pt x="257" y="138"/>
                  </a:lnTo>
                  <a:lnTo>
                    <a:pt x="278" y="131"/>
                  </a:lnTo>
                  <a:lnTo>
                    <a:pt x="300" y="125"/>
                  </a:lnTo>
                  <a:lnTo>
                    <a:pt x="322" y="122"/>
                  </a:lnTo>
                  <a:lnTo>
                    <a:pt x="345" y="121"/>
                  </a:lnTo>
                  <a:lnTo>
                    <a:pt x="362" y="121"/>
                  </a:lnTo>
                  <a:lnTo>
                    <a:pt x="378" y="124"/>
                  </a:lnTo>
                  <a:lnTo>
                    <a:pt x="395" y="126"/>
                  </a:lnTo>
                  <a:lnTo>
                    <a:pt x="411" y="131"/>
                  </a:lnTo>
                  <a:lnTo>
                    <a:pt x="426" y="136"/>
                  </a:lnTo>
                  <a:lnTo>
                    <a:pt x="442" y="142"/>
                  </a:lnTo>
                  <a:lnTo>
                    <a:pt x="455" y="149"/>
                  </a:lnTo>
                  <a:lnTo>
                    <a:pt x="470" y="158"/>
                  </a:lnTo>
                  <a:lnTo>
                    <a:pt x="555" y="72"/>
                  </a:lnTo>
                  <a:lnTo>
                    <a:pt x="533" y="56"/>
                  </a:lnTo>
                  <a:lnTo>
                    <a:pt x="509" y="42"/>
                  </a:lnTo>
                  <a:lnTo>
                    <a:pt x="485" y="30"/>
                  </a:lnTo>
                  <a:lnTo>
                    <a:pt x="458" y="20"/>
                  </a:lnTo>
                  <a:lnTo>
                    <a:pt x="431" y="11"/>
                  </a:lnTo>
                  <a:lnTo>
                    <a:pt x="403" y="5"/>
                  </a:lnTo>
                  <a:lnTo>
                    <a:pt x="389" y="3"/>
                  </a:lnTo>
                  <a:lnTo>
                    <a:pt x="375" y="1"/>
                  </a:lnTo>
                  <a:lnTo>
                    <a:pt x="360" y="0"/>
                  </a:lnTo>
                  <a:lnTo>
                    <a:pt x="345" y="0"/>
                  </a:lnTo>
                  <a:lnTo>
                    <a:pt x="327" y="1"/>
                  </a:lnTo>
                  <a:lnTo>
                    <a:pt x="310" y="3"/>
                  </a:lnTo>
                  <a:lnTo>
                    <a:pt x="293" y="4"/>
                  </a:lnTo>
                  <a:lnTo>
                    <a:pt x="276" y="8"/>
                  </a:lnTo>
                  <a:lnTo>
                    <a:pt x="259" y="11"/>
                  </a:lnTo>
                  <a:lnTo>
                    <a:pt x="243" y="16"/>
                  </a:lnTo>
                  <a:lnTo>
                    <a:pt x="227" y="21"/>
                  </a:lnTo>
                  <a:lnTo>
                    <a:pt x="211" y="27"/>
                  </a:lnTo>
                  <a:lnTo>
                    <a:pt x="195" y="34"/>
                  </a:lnTo>
                  <a:lnTo>
                    <a:pt x="180" y="42"/>
                  </a:lnTo>
                  <a:lnTo>
                    <a:pt x="166" y="50"/>
                  </a:lnTo>
                  <a:lnTo>
                    <a:pt x="152" y="60"/>
                  </a:lnTo>
                  <a:lnTo>
                    <a:pt x="138" y="69"/>
                  </a:lnTo>
                  <a:lnTo>
                    <a:pt x="126" y="80"/>
                  </a:lnTo>
                  <a:lnTo>
                    <a:pt x="112" y="91"/>
                  </a:lnTo>
                  <a:lnTo>
                    <a:pt x="101" y="102"/>
                  </a:lnTo>
                  <a:lnTo>
                    <a:pt x="89" y="114"/>
                  </a:lnTo>
                  <a:lnTo>
                    <a:pt x="78" y="126"/>
                  </a:lnTo>
                  <a:lnTo>
                    <a:pt x="68" y="139"/>
                  </a:lnTo>
                  <a:lnTo>
                    <a:pt x="58" y="153"/>
                  </a:lnTo>
                  <a:lnTo>
                    <a:pt x="50" y="168"/>
                  </a:lnTo>
                  <a:lnTo>
                    <a:pt x="41" y="182"/>
                  </a:lnTo>
                  <a:lnTo>
                    <a:pt x="34" y="197"/>
                  </a:lnTo>
                  <a:lnTo>
                    <a:pt x="27" y="212"/>
                  </a:lnTo>
                  <a:lnTo>
                    <a:pt x="20" y="227"/>
                  </a:lnTo>
                  <a:lnTo>
                    <a:pt x="14" y="243"/>
                  </a:lnTo>
                  <a:lnTo>
                    <a:pt x="9" y="260"/>
                  </a:lnTo>
                  <a:lnTo>
                    <a:pt x="6" y="276"/>
                  </a:lnTo>
                  <a:lnTo>
                    <a:pt x="3" y="293"/>
                  </a:lnTo>
                  <a:lnTo>
                    <a:pt x="1" y="310"/>
                  </a:lnTo>
                  <a:lnTo>
                    <a:pt x="0" y="329"/>
                  </a:lnTo>
                  <a:lnTo>
                    <a:pt x="0" y="346"/>
                  </a:lnTo>
                  <a:lnTo>
                    <a:pt x="0" y="363"/>
                  </a:lnTo>
                  <a:lnTo>
                    <a:pt x="1" y="380"/>
                  </a:lnTo>
                  <a:lnTo>
                    <a:pt x="2" y="396"/>
                  </a:lnTo>
                  <a:lnTo>
                    <a:pt x="6" y="412"/>
                  </a:lnTo>
                  <a:lnTo>
                    <a:pt x="9" y="428"/>
                  </a:lnTo>
                  <a:lnTo>
                    <a:pt x="13" y="444"/>
                  </a:lnTo>
                  <a:lnTo>
                    <a:pt x="18" y="459"/>
                  </a:lnTo>
                  <a:lnTo>
                    <a:pt x="23" y="474"/>
                  </a:lnTo>
                  <a:lnTo>
                    <a:pt x="30" y="489"/>
                  </a:lnTo>
                  <a:lnTo>
                    <a:pt x="36" y="502"/>
                  </a:lnTo>
                  <a:lnTo>
                    <a:pt x="44" y="517"/>
                  </a:lnTo>
                  <a:lnTo>
                    <a:pt x="52" y="530"/>
                  </a:lnTo>
                  <a:lnTo>
                    <a:pt x="61" y="544"/>
                  </a:lnTo>
                  <a:lnTo>
                    <a:pt x="71" y="556"/>
                  </a:lnTo>
                  <a:lnTo>
                    <a:pt x="80" y="568"/>
                  </a:lnTo>
                  <a:lnTo>
                    <a:pt x="90" y="580"/>
                  </a:lnTo>
                  <a:lnTo>
                    <a:pt x="3" y="667"/>
                  </a:lnTo>
                  <a:lnTo>
                    <a:pt x="0" y="672"/>
                  </a:lnTo>
                  <a:lnTo>
                    <a:pt x="0" y="677"/>
                  </a:lnTo>
                  <a:lnTo>
                    <a:pt x="0" y="683"/>
                  </a:lnTo>
                  <a:lnTo>
                    <a:pt x="3" y="688"/>
                  </a:lnTo>
                  <a:lnTo>
                    <a:pt x="8" y="691"/>
                  </a:lnTo>
                  <a:lnTo>
                    <a:pt x="14" y="693"/>
                  </a:lnTo>
                  <a:lnTo>
                    <a:pt x="20" y="691"/>
                  </a:lnTo>
                  <a:lnTo>
                    <a:pt x="25" y="688"/>
                  </a:lnTo>
                  <a:lnTo>
                    <a:pt x="112" y="601"/>
                  </a:lnTo>
                  <a:lnTo>
                    <a:pt x="123" y="611"/>
                  </a:lnTo>
                  <a:lnTo>
                    <a:pt x="135" y="622"/>
                  </a:lnTo>
                  <a:lnTo>
                    <a:pt x="149" y="630"/>
                  </a:lnTo>
                  <a:lnTo>
                    <a:pt x="161" y="639"/>
                  </a:lnTo>
                  <a:lnTo>
                    <a:pt x="174" y="647"/>
                  </a:lnTo>
                  <a:lnTo>
                    <a:pt x="189" y="655"/>
                  </a:lnTo>
                  <a:lnTo>
                    <a:pt x="202" y="662"/>
                  </a:lnTo>
                  <a:lnTo>
                    <a:pt x="217" y="668"/>
                  </a:lnTo>
                  <a:lnTo>
                    <a:pt x="233" y="673"/>
                  </a:lnTo>
                  <a:lnTo>
                    <a:pt x="248" y="678"/>
                  </a:lnTo>
                  <a:lnTo>
                    <a:pt x="264" y="683"/>
                  </a:lnTo>
                  <a:lnTo>
                    <a:pt x="279" y="687"/>
                  </a:lnTo>
                  <a:lnTo>
                    <a:pt x="295" y="689"/>
                  </a:lnTo>
                  <a:lnTo>
                    <a:pt x="311" y="690"/>
                  </a:lnTo>
                  <a:lnTo>
                    <a:pt x="328" y="691"/>
                  </a:lnTo>
                  <a:lnTo>
                    <a:pt x="345" y="693"/>
                  </a:lnTo>
                  <a:lnTo>
                    <a:pt x="362" y="691"/>
                  </a:lnTo>
                  <a:lnTo>
                    <a:pt x="378" y="690"/>
                  </a:lnTo>
                  <a:lnTo>
                    <a:pt x="394" y="689"/>
                  </a:lnTo>
                  <a:lnTo>
                    <a:pt x="411" y="687"/>
                  </a:lnTo>
                  <a:lnTo>
                    <a:pt x="427" y="683"/>
                  </a:lnTo>
                  <a:lnTo>
                    <a:pt x="442" y="678"/>
                  </a:lnTo>
                  <a:lnTo>
                    <a:pt x="458" y="673"/>
                  </a:lnTo>
                  <a:lnTo>
                    <a:pt x="472" y="668"/>
                  </a:lnTo>
                  <a:lnTo>
                    <a:pt x="487" y="662"/>
                  </a:lnTo>
                  <a:lnTo>
                    <a:pt x="502" y="655"/>
                  </a:lnTo>
                  <a:lnTo>
                    <a:pt x="515" y="647"/>
                  </a:lnTo>
                  <a:lnTo>
                    <a:pt x="529" y="639"/>
                  </a:lnTo>
                  <a:lnTo>
                    <a:pt x="542" y="630"/>
                  </a:lnTo>
                  <a:lnTo>
                    <a:pt x="554" y="622"/>
                  </a:lnTo>
                  <a:lnTo>
                    <a:pt x="566" y="612"/>
                  </a:lnTo>
                  <a:lnTo>
                    <a:pt x="579" y="601"/>
                  </a:lnTo>
                  <a:lnTo>
                    <a:pt x="665" y="688"/>
                  </a:lnTo>
                  <a:lnTo>
                    <a:pt x="670" y="691"/>
                  </a:lnTo>
                  <a:lnTo>
                    <a:pt x="676" y="693"/>
                  </a:lnTo>
                  <a:lnTo>
                    <a:pt x="681" y="691"/>
                  </a:lnTo>
                  <a:lnTo>
                    <a:pt x="686" y="688"/>
                  </a:lnTo>
                  <a:lnTo>
                    <a:pt x="690" y="683"/>
                  </a:lnTo>
                  <a:lnTo>
                    <a:pt x="691" y="677"/>
                  </a:lnTo>
                  <a:lnTo>
                    <a:pt x="690" y="672"/>
                  </a:lnTo>
                  <a:lnTo>
                    <a:pt x="686" y="667"/>
                  </a:lnTo>
                  <a:lnTo>
                    <a:pt x="601" y="580"/>
                  </a:lnTo>
                  <a:lnTo>
                    <a:pt x="610" y="568"/>
                  </a:lnTo>
                  <a:lnTo>
                    <a:pt x="620" y="556"/>
                  </a:lnTo>
                  <a:lnTo>
                    <a:pt x="630" y="544"/>
                  </a:lnTo>
                  <a:lnTo>
                    <a:pt x="639" y="530"/>
                  </a:lnTo>
                  <a:lnTo>
                    <a:pt x="646" y="517"/>
                  </a:lnTo>
                  <a:lnTo>
                    <a:pt x="653" y="502"/>
                  </a:lnTo>
                  <a:lnTo>
                    <a:pt x="661" y="489"/>
                  </a:lnTo>
                  <a:lnTo>
                    <a:pt x="667" y="474"/>
                  </a:lnTo>
                  <a:lnTo>
                    <a:pt x="673" y="459"/>
                  </a:lnTo>
                  <a:lnTo>
                    <a:pt x="678" y="444"/>
                  </a:lnTo>
                  <a:lnTo>
                    <a:pt x="681" y="428"/>
                  </a:lnTo>
                  <a:lnTo>
                    <a:pt x="685" y="412"/>
                  </a:lnTo>
                  <a:lnTo>
                    <a:pt x="687" y="396"/>
                  </a:lnTo>
                  <a:lnTo>
                    <a:pt x="690" y="380"/>
                  </a:lnTo>
                  <a:lnTo>
                    <a:pt x="691" y="363"/>
                  </a:lnTo>
                  <a:lnTo>
                    <a:pt x="691" y="346"/>
                  </a:lnTo>
                  <a:lnTo>
                    <a:pt x="691" y="331"/>
                  </a:lnTo>
                  <a:lnTo>
                    <a:pt x="690" y="317"/>
                  </a:lnTo>
                  <a:lnTo>
                    <a:pt x="689" y="303"/>
                  </a:lnTo>
                  <a:lnTo>
                    <a:pt x="686" y="288"/>
                  </a:lnTo>
                  <a:lnTo>
                    <a:pt x="680" y="260"/>
                  </a:lnTo>
                  <a:lnTo>
                    <a:pt x="672" y="233"/>
                  </a:lnTo>
                  <a:lnTo>
                    <a:pt x="662" y="207"/>
                  </a:lnTo>
                  <a:lnTo>
                    <a:pt x="650" y="182"/>
                  </a:lnTo>
                  <a:lnTo>
                    <a:pt x="635" y="158"/>
                  </a:lnTo>
                  <a:lnTo>
                    <a:pt x="619" y="136"/>
                  </a:lnTo>
                  <a:lnTo>
                    <a:pt x="619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285">
              <a:extLst>
                <a:ext uri="{FF2B5EF4-FFF2-40B4-BE49-F238E27FC236}">
                  <a16:creationId xmlns:a16="http://schemas.microsoft.com/office/drawing/2014/main" id="{76064061-E3EA-49A5-B14C-A21A86ABB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9813" y="3222625"/>
              <a:ext cx="123825" cy="125413"/>
            </a:xfrm>
            <a:custGeom>
              <a:avLst/>
              <a:gdLst>
                <a:gd name="T0" fmla="*/ 286 w 391"/>
                <a:gd name="T1" fmla="*/ 24 h 392"/>
                <a:gd name="T2" fmla="*/ 263 w 391"/>
                <a:gd name="T3" fmla="*/ 13 h 392"/>
                <a:gd name="T4" fmla="*/ 236 w 391"/>
                <a:gd name="T5" fmla="*/ 5 h 392"/>
                <a:gd name="T6" fmla="*/ 209 w 391"/>
                <a:gd name="T7" fmla="*/ 2 h 392"/>
                <a:gd name="T8" fmla="*/ 175 w 391"/>
                <a:gd name="T9" fmla="*/ 2 h 392"/>
                <a:gd name="T10" fmla="*/ 137 w 391"/>
                <a:gd name="T11" fmla="*/ 10 h 392"/>
                <a:gd name="T12" fmla="*/ 103 w 391"/>
                <a:gd name="T13" fmla="*/ 25 h 392"/>
                <a:gd name="T14" fmla="*/ 71 w 391"/>
                <a:gd name="T15" fmla="*/ 46 h 392"/>
                <a:gd name="T16" fmla="*/ 44 w 391"/>
                <a:gd name="T17" fmla="*/ 72 h 392"/>
                <a:gd name="T18" fmla="*/ 23 w 391"/>
                <a:gd name="T19" fmla="*/ 103 h 392"/>
                <a:gd name="T20" fmla="*/ 9 w 391"/>
                <a:gd name="T21" fmla="*/ 138 h 392"/>
                <a:gd name="T22" fmla="*/ 1 w 391"/>
                <a:gd name="T23" fmla="*/ 176 h 392"/>
                <a:gd name="T24" fmla="*/ 1 w 391"/>
                <a:gd name="T25" fmla="*/ 217 h 392"/>
                <a:gd name="T26" fmla="*/ 9 w 391"/>
                <a:gd name="T27" fmla="*/ 254 h 392"/>
                <a:gd name="T28" fmla="*/ 23 w 391"/>
                <a:gd name="T29" fmla="*/ 290 h 392"/>
                <a:gd name="T30" fmla="*/ 44 w 391"/>
                <a:gd name="T31" fmla="*/ 320 h 392"/>
                <a:gd name="T32" fmla="*/ 71 w 391"/>
                <a:gd name="T33" fmla="*/ 347 h 392"/>
                <a:gd name="T34" fmla="*/ 103 w 391"/>
                <a:gd name="T35" fmla="*/ 368 h 392"/>
                <a:gd name="T36" fmla="*/ 137 w 391"/>
                <a:gd name="T37" fmla="*/ 383 h 392"/>
                <a:gd name="T38" fmla="*/ 175 w 391"/>
                <a:gd name="T39" fmla="*/ 391 h 392"/>
                <a:gd name="T40" fmla="*/ 215 w 391"/>
                <a:gd name="T41" fmla="*/ 391 h 392"/>
                <a:gd name="T42" fmla="*/ 253 w 391"/>
                <a:gd name="T43" fmla="*/ 383 h 392"/>
                <a:gd name="T44" fmla="*/ 288 w 391"/>
                <a:gd name="T45" fmla="*/ 368 h 392"/>
                <a:gd name="T46" fmla="*/ 320 w 391"/>
                <a:gd name="T47" fmla="*/ 347 h 392"/>
                <a:gd name="T48" fmla="*/ 346 w 391"/>
                <a:gd name="T49" fmla="*/ 320 h 392"/>
                <a:gd name="T50" fmla="*/ 368 w 391"/>
                <a:gd name="T51" fmla="*/ 290 h 392"/>
                <a:gd name="T52" fmla="*/ 382 w 391"/>
                <a:gd name="T53" fmla="*/ 254 h 392"/>
                <a:gd name="T54" fmla="*/ 390 w 391"/>
                <a:gd name="T55" fmla="*/ 217 h 392"/>
                <a:gd name="T56" fmla="*/ 390 w 391"/>
                <a:gd name="T57" fmla="*/ 182 h 392"/>
                <a:gd name="T58" fmla="*/ 386 w 391"/>
                <a:gd name="T59" fmla="*/ 156 h 392"/>
                <a:gd name="T60" fmla="*/ 379 w 391"/>
                <a:gd name="T61" fmla="*/ 130 h 392"/>
                <a:gd name="T62" fmla="*/ 368 w 391"/>
                <a:gd name="T63" fmla="*/ 105 h 392"/>
                <a:gd name="T64" fmla="*/ 294 w 391"/>
                <a:gd name="T65" fmla="*/ 160 h 392"/>
                <a:gd name="T66" fmla="*/ 299 w 391"/>
                <a:gd name="T67" fmla="*/ 179 h 392"/>
                <a:gd name="T68" fmla="*/ 300 w 391"/>
                <a:gd name="T69" fmla="*/ 196 h 392"/>
                <a:gd name="T70" fmla="*/ 298 w 391"/>
                <a:gd name="T71" fmla="*/ 218 h 392"/>
                <a:gd name="T72" fmla="*/ 292 w 391"/>
                <a:gd name="T73" fmla="*/ 237 h 392"/>
                <a:gd name="T74" fmla="*/ 282 w 391"/>
                <a:gd name="T75" fmla="*/ 256 h 392"/>
                <a:gd name="T76" fmla="*/ 270 w 391"/>
                <a:gd name="T77" fmla="*/ 270 h 392"/>
                <a:gd name="T78" fmla="*/ 254 w 391"/>
                <a:gd name="T79" fmla="*/ 284 h 392"/>
                <a:gd name="T80" fmla="*/ 236 w 391"/>
                <a:gd name="T81" fmla="*/ 294 h 392"/>
                <a:gd name="T82" fmla="*/ 216 w 391"/>
                <a:gd name="T83" fmla="*/ 300 h 392"/>
                <a:gd name="T84" fmla="*/ 195 w 391"/>
                <a:gd name="T85" fmla="*/ 302 h 392"/>
                <a:gd name="T86" fmla="*/ 173 w 391"/>
                <a:gd name="T87" fmla="*/ 300 h 392"/>
                <a:gd name="T88" fmla="*/ 154 w 391"/>
                <a:gd name="T89" fmla="*/ 294 h 392"/>
                <a:gd name="T90" fmla="*/ 137 w 391"/>
                <a:gd name="T91" fmla="*/ 284 h 392"/>
                <a:gd name="T92" fmla="*/ 121 w 391"/>
                <a:gd name="T93" fmla="*/ 270 h 392"/>
                <a:gd name="T94" fmla="*/ 107 w 391"/>
                <a:gd name="T95" fmla="*/ 256 h 392"/>
                <a:gd name="T96" fmla="*/ 98 w 391"/>
                <a:gd name="T97" fmla="*/ 237 h 392"/>
                <a:gd name="T98" fmla="*/ 92 w 391"/>
                <a:gd name="T99" fmla="*/ 218 h 392"/>
                <a:gd name="T100" fmla="*/ 90 w 391"/>
                <a:gd name="T101" fmla="*/ 196 h 392"/>
                <a:gd name="T102" fmla="*/ 92 w 391"/>
                <a:gd name="T103" fmla="*/ 175 h 392"/>
                <a:gd name="T104" fmla="*/ 98 w 391"/>
                <a:gd name="T105" fmla="*/ 156 h 392"/>
                <a:gd name="T106" fmla="*/ 107 w 391"/>
                <a:gd name="T107" fmla="*/ 137 h 392"/>
                <a:gd name="T108" fmla="*/ 121 w 391"/>
                <a:gd name="T109" fmla="*/ 121 h 392"/>
                <a:gd name="T110" fmla="*/ 137 w 391"/>
                <a:gd name="T111" fmla="*/ 109 h 392"/>
                <a:gd name="T112" fmla="*/ 154 w 391"/>
                <a:gd name="T113" fmla="*/ 99 h 392"/>
                <a:gd name="T114" fmla="*/ 173 w 391"/>
                <a:gd name="T115" fmla="*/ 93 h 392"/>
                <a:gd name="T116" fmla="*/ 195 w 391"/>
                <a:gd name="T117" fmla="*/ 91 h 392"/>
                <a:gd name="T118" fmla="*/ 214 w 391"/>
                <a:gd name="T119" fmla="*/ 93 h 392"/>
                <a:gd name="T120" fmla="*/ 231 w 391"/>
                <a:gd name="T121" fmla="*/ 9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1" h="392">
                  <a:moveTo>
                    <a:pt x="298" y="30"/>
                  </a:moveTo>
                  <a:lnTo>
                    <a:pt x="286" y="24"/>
                  </a:lnTo>
                  <a:lnTo>
                    <a:pt x="275" y="18"/>
                  </a:lnTo>
                  <a:lnTo>
                    <a:pt x="263" y="13"/>
                  </a:lnTo>
                  <a:lnTo>
                    <a:pt x="249" y="9"/>
                  </a:lnTo>
                  <a:lnTo>
                    <a:pt x="236" y="5"/>
                  </a:lnTo>
                  <a:lnTo>
                    <a:pt x="222" y="3"/>
                  </a:lnTo>
                  <a:lnTo>
                    <a:pt x="209" y="2"/>
                  </a:lnTo>
                  <a:lnTo>
                    <a:pt x="195" y="0"/>
                  </a:lnTo>
                  <a:lnTo>
                    <a:pt x="175" y="2"/>
                  </a:lnTo>
                  <a:lnTo>
                    <a:pt x="156" y="5"/>
                  </a:lnTo>
                  <a:lnTo>
                    <a:pt x="137" y="10"/>
                  </a:lnTo>
                  <a:lnTo>
                    <a:pt x="120" y="16"/>
                  </a:lnTo>
                  <a:lnTo>
                    <a:pt x="103" y="25"/>
                  </a:lnTo>
                  <a:lnTo>
                    <a:pt x="85" y="35"/>
                  </a:lnTo>
                  <a:lnTo>
                    <a:pt x="71" y="46"/>
                  </a:lnTo>
                  <a:lnTo>
                    <a:pt x="57" y="58"/>
                  </a:lnTo>
                  <a:lnTo>
                    <a:pt x="44" y="72"/>
                  </a:lnTo>
                  <a:lnTo>
                    <a:pt x="33" y="87"/>
                  </a:lnTo>
                  <a:lnTo>
                    <a:pt x="23" y="103"/>
                  </a:lnTo>
                  <a:lnTo>
                    <a:pt x="15" y="120"/>
                  </a:lnTo>
                  <a:lnTo>
                    <a:pt x="9" y="138"/>
                  </a:lnTo>
                  <a:lnTo>
                    <a:pt x="4" y="157"/>
                  </a:lnTo>
                  <a:lnTo>
                    <a:pt x="1" y="176"/>
                  </a:lnTo>
                  <a:lnTo>
                    <a:pt x="0" y="196"/>
                  </a:lnTo>
                  <a:lnTo>
                    <a:pt x="1" y="217"/>
                  </a:lnTo>
                  <a:lnTo>
                    <a:pt x="4" y="236"/>
                  </a:lnTo>
                  <a:lnTo>
                    <a:pt x="9" y="254"/>
                  </a:lnTo>
                  <a:lnTo>
                    <a:pt x="15" y="273"/>
                  </a:lnTo>
                  <a:lnTo>
                    <a:pt x="23" y="290"/>
                  </a:lnTo>
                  <a:lnTo>
                    <a:pt x="33" y="306"/>
                  </a:lnTo>
                  <a:lnTo>
                    <a:pt x="44" y="320"/>
                  </a:lnTo>
                  <a:lnTo>
                    <a:pt x="57" y="335"/>
                  </a:lnTo>
                  <a:lnTo>
                    <a:pt x="71" y="347"/>
                  </a:lnTo>
                  <a:lnTo>
                    <a:pt x="85" y="358"/>
                  </a:lnTo>
                  <a:lnTo>
                    <a:pt x="103" y="368"/>
                  </a:lnTo>
                  <a:lnTo>
                    <a:pt x="120" y="377"/>
                  </a:lnTo>
                  <a:lnTo>
                    <a:pt x="137" y="383"/>
                  </a:lnTo>
                  <a:lnTo>
                    <a:pt x="156" y="388"/>
                  </a:lnTo>
                  <a:lnTo>
                    <a:pt x="175" y="391"/>
                  </a:lnTo>
                  <a:lnTo>
                    <a:pt x="195" y="392"/>
                  </a:lnTo>
                  <a:lnTo>
                    <a:pt x="215" y="391"/>
                  </a:lnTo>
                  <a:lnTo>
                    <a:pt x="234" y="388"/>
                  </a:lnTo>
                  <a:lnTo>
                    <a:pt x="253" y="383"/>
                  </a:lnTo>
                  <a:lnTo>
                    <a:pt x="271" y="377"/>
                  </a:lnTo>
                  <a:lnTo>
                    <a:pt x="288" y="368"/>
                  </a:lnTo>
                  <a:lnTo>
                    <a:pt x="304" y="358"/>
                  </a:lnTo>
                  <a:lnTo>
                    <a:pt x="320" y="347"/>
                  </a:lnTo>
                  <a:lnTo>
                    <a:pt x="333" y="335"/>
                  </a:lnTo>
                  <a:lnTo>
                    <a:pt x="346" y="320"/>
                  </a:lnTo>
                  <a:lnTo>
                    <a:pt x="358" y="306"/>
                  </a:lnTo>
                  <a:lnTo>
                    <a:pt x="368" y="290"/>
                  </a:lnTo>
                  <a:lnTo>
                    <a:pt x="375" y="273"/>
                  </a:lnTo>
                  <a:lnTo>
                    <a:pt x="382" y="254"/>
                  </a:lnTo>
                  <a:lnTo>
                    <a:pt x="387" y="236"/>
                  </a:lnTo>
                  <a:lnTo>
                    <a:pt x="390" y="217"/>
                  </a:lnTo>
                  <a:lnTo>
                    <a:pt x="391" y="196"/>
                  </a:lnTo>
                  <a:lnTo>
                    <a:pt x="390" y="182"/>
                  </a:lnTo>
                  <a:lnTo>
                    <a:pt x="388" y="169"/>
                  </a:lnTo>
                  <a:lnTo>
                    <a:pt x="386" y="156"/>
                  </a:lnTo>
                  <a:lnTo>
                    <a:pt x="383" y="142"/>
                  </a:lnTo>
                  <a:lnTo>
                    <a:pt x="379" y="130"/>
                  </a:lnTo>
                  <a:lnTo>
                    <a:pt x="374" y="118"/>
                  </a:lnTo>
                  <a:lnTo>
                    <a:pt x="368" y="105"/>
                  </a:lnTo>
                  <a:lnTo>
                    <a:pt x="361" y="94"/>
                  </a:lnTo>
                  <a:lnTo>
                    <a:pt x="294" y="160"/>
                  </a:lnTo>
                  <a:lnTo>
                    <a:pt x="297" y="169"/>
                  </a:lnTo>
                  <a:lnTo>
                    <a:pt x="299" y="179"/>
                  </a:lnTo>
                  <a:lnTo>
                    <a:pt x="300" y="187"/>
                  </a:lnTo>
                  <a:lnTo>
                    <a:pt x="300" y="196"/>
                  </a:lnTo>
                  <a:lnTo>
                    <a:pt x="300" y="207"/>
                  </a:lnTo>
                  <a:lnTo>
                    <a:pt x="298" y="218"/>
                  </a:lnTo>
                  <a:lnTo>
                    <a:pt x="296" y="228"/>
                  </a:lnTo>
                  <a:lnTo>
                    <a:pt x="292" y="237"/>
                  </a:lnTo>
                  <a:lnTo>
                    <a:pt x="288" y="246"/>
                  </a:lnTo>
                  <a:lnTo>
                    <a:pt x="282" y="256"/>
                  </a:lnTo>
                  <a:lnTo>
                    <a:pt x="276" y="263"/>
                  </a:lnTo>
                  <a:lnTo>
                    <a:pt x="270" y="270"/>
                  </a:lnTo>
                  <a:lnTo>
                    <a:pt x="263" y="278"/>
                  </a:lnTo>
                  <a:lnTo>
                    <a:pt x="254" y="284"/>
                  </a:lnTo>
                  <a:lnTo>
                    <a:pt x="245" y="289"/>
                  </a:lnTo>
                  <a:lnTo>
                    <a:pt x="236" y="294"/>
                  </a:lnTo>
                  <a:lnTo>
                    <a:pt x="226" y="297"/>
                  </a:lnTo>
                  <a:lnTo>
                    <a:pt x="216" y="300"/>
                  </a:lnTo>
                  <a:lnTo>
                    <a:pt x="206" y="301"/>
                  </a:lnTo>
                  <a:lnTo>
                    <a:pt x="195" y="302"/>
                  </a:lnTo>
                  <a:lnTo>
                    <a:pt x="184" y="301"/>
                  </a:lnTo>
                  <a:lnTo>
                    <a:pt x="173" y="300"/>
                  </a:lnTo>
                  <a:lnTo>
                    <a:pt x="164" y="297"/>
                  </a:lnTo>
                  <a:lnTo>
                    <a:pt x="154" y="294"/>
                  </a:lnTo>
                  <a:lnTo>
                    <a:pt x="145" y="289"/>
                  </a:lnTo>
                  <a:lnTo>
                    <a:pt x="137" y="284"/>
                  </a:lnTo>
                  <a:lnTo>
                    <a:pt x="128" y="278"/>
                  </a:lnTo>
                  <a:lnTo>
                    <a:pt x="121" y="270"/>
                  </a:lnTo>
                  <a:lnTo>
                    <a:pt x="114" y="263"/>
                  </a:lnTo>
                  <a:lnTo>
                    <a:pt x="107" y="256"/>
                  </a:lnTo>
                  <a:lnTo>
                    <a:pt x="103" y="246"/>
                  </a:lnTo>
                  <a:lnTo>
                    <a:pt x="98" y="237"/>
                  </a:lnTo>
                  <a:lnTo>
                    <a:pt x="94" y="228"/>
                  </a:lnTo>
                  <a:lnTo>
                    <a:pt x="92" y="218"/>
                  </a:lnTo>
                  <a:lnTo>
                    <a:pt x="90" y="207"/>
                  </a:lnTo>
                  <a:lnTo>
                    <a:pt x="90" y="196"/>
                  </a:lnTo>
                  <a:lnTo>
                    <a:pt x="90" y="186"/>
                  </a:lnTo>
                  <a:lnTo>
                    <a:pt x="92" y="175"/>
                  </a:lnTo>
                  <a:lnTo>
                    <a:pt x="94" y="165"/>
                  </a:lnTo>
                  <a:lnTo>
                    <a:pt x="98" y="156"/>
                  </a:lnTo>
                  <a:lnTo>
                    <a:pt x="103" y="146"/>
                  </a:lnTo>
                  <a:lnTo>
                    <a:pt x="107" y="137"/>
                  </a:lnTo>
                  <a:lnTo>
                    <a:pt x="114" y="130"/>
                  </a:lnTo>
                  <a:lnTo>
                    <a:pt x="121" y="121"/>
                  </a:lnTo>
                  <a:lnTo>
                    <a:pt x="128" y="115"/>
                  </a:lnTo>
                  <a:lnTo>
                    <a:pt x="137" y="109"/>
                  </a:lnTo>
                  <a:lnTo>
                    <a:pt x="145" y="104"/>
                  </a:lnTo>
                  <a:lnTo>
                    <a:pt x="154" y="99"/>
                  </a:lnTo>
                  <a:lnTo>
                    <a:pt x="164" y="96"/>
                  </a:lnTo>
                  <a:lnTo>
                    <a:pt x="173" y="93"/>
                  </a:lnTo>
                  <a:lnTo>
                    <a:pt x="184" y="92"/>
                  </a:lnTo>
                  <a:lnTo>
                    <a:pt x="195" y="91"/>
                  </a:lnTo>
                  <a:lnTo>
                    <a:pt x="204" y="92"/>
                  </a:lnTo>
                  <a:lnTo>
                    <a:pt x="214" y="93"/>
                  </a:lnTo>
                  <a:lnTo>
                    <a:pt x="222" y="94"/>
                  </a:lnTo>
                  <a:lnTo>
                    <a:pt x="231" y="97"/>
                  </a:lnTo>
                  <a:lnTo>
                    <a:pt x="298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286">
              <a:extLst>
                <a:ext uri="{FF2B5EF4-FFF2-40B4-BE49-F238E27FC236}">
                  <a16:creationId xmlns:a16="http://schemas.microsoft.com/office/drawing/2014/main" id="{03D3E0E7-D469-4692-9B5D-AF58D6A9E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7913" y="3260725"/>
              <a:ext cx="47625" cy="49213"/>
            </a:xfrm>
            <a:custGeom>
              <a:avLst/>
              <a:gdLst>
                <a:gd name="T0" fmla="*/ 80 w 150"/>
                <a:gd name="T1" fmla="*/ 0 h 151"/>
                <a:gd name="T2" fmla="*/ 68 w 150"/>
                <a:gd name="T3" fmla="*/ 0 h 151"/>
                <a:gd name="T4" fmla="*/ 52 w 150"/>
                <a:gd name="T5" fmla="*/ 4 h 151"/>
                <a:gd name="T6" fmla="*/ 39 w 150"/>
                <a:gd name="T7" fmla="*/ 9 h 151"/>
                <a:gd name="T8" fmla="*/ 28 w 150"/>
                <a:gd name="T9" fmla="*/ 17 h 151"/>
                <a:gd name="T10" fmla="*/ 17 w 150"/>
                <a:gd name="T11" fmla="*/ 27 h 151"/>
                <a:gd name="T12" fmla="*/ 9 w 150"/>
                <a:gd name="T13" fmla="*/ 39 h 151"/>
                <a:gd name="T14" fmla="*/ 3 w 150"/>
                <a:gd name="T15" fmla="*/ 53 h 151"/>
                <a:gd name="T16" fmla="*/ 1 w 150"/>
                <a:gd name="T17" fmla="*/ 68 h 151"/>
                <a:gd name="T18" fmla="*/ 1 w 150"/>
                <a:gd name="T19" fmla="*/ 83 h 151"/>
                <a:gd name="T20" fmla="*/ 3 w 150"/>
                <a:gd name="T21" fmla="*/ 98 h 151"/>
                <a:gd name="T22" fmla="*/ 9 w 150"/>
                <a:gd name="T23" fmla="*/ 111 h 151"/>
                <a:gd name="T24" fmla="*/ 17 w 150"/>
                <a:gd name="T25" fmla="*/ 124 h 151"/>
                <a:gd name="T26" fmla="*/ 28 w 150"/>
                <a:gd name="T27" fmla="*/ 133 h 151"/>
                <a:gd name="T28" fmla="*/ 39 w 150"/>
                <a:gd name="T29" fmla="*/ 142 h 151"/>
                <a:gd name="T30" fmla="*/ 52 w 150"/>
                <a:gd name="T31" fmla="*/ 147 h 151"/>
                <a:gd name="T32" fmla="*/ 68 w 150"/>
                <a:gd name="T33" fmla="*/ 151 h 151"/>
                <a:gd name="T34" fmla="*/ 83 w 150"/>
                <a:gd name="T35" fmla="*/ 151 h 151"/>
                <a:gd name="T36" fmla="*/ 97 w 150"/>
                <a:gd name="T37" fmla="*/ 147 h 151"/>
                <a:gd name="T38" fmla="*/ 111 w 150"/>
                <a:gd name="T39" fmla="*/ 142 h 151"/>
                <a:gd name="T40" fmla="*/ 123 w 150"/>
                <a:gd name="T41" fmla="*/ 133 h 151"/>
                <a:gd name="T42" fmla="*/ 133 w 150"/>
                <a:gd name="T43" fmla="*/ 124 h 151"/>
                <a:gd name="T44" fmla="*/ 141 w 150"/>
                <a:gd name="T45" fmla="*/ 111 h 151"/>
                <a:gd name="T46" fmla="*/ 147 w 150"/>
                <a:gd name="T47" fmla="*/ 98 h 151"/>
                <a:gd name="T48" fmla="*/ 150 w 150"/>
                <a:gd name="T49" fmla="*/ 83 h 151"/>
                <a:gd name="T50" fmla="*/ 150 w 150"/>
                <a:gd name="T51" fmla="*/ 70 h 151"/>
                <a:gd name="T52" fmla="*/ 107 w 150"/>
                <a:gd name="T53" fmla="*/ 108 h 151"/>
                <a:gd name="T54" fmla="*/ 92 w 150"/>
                <a:gd name="T55" fmla="*/ 118 h 151"/>
                <a:gd name="T56" fmla="*/ 75 w 150"/>
                <a:gd name="T57" fmla="*/ 120 h 151"/>
                <a:gd name="T58" fmla="*/ 58 w 150"/>
                <a:gd name="T59" fmla="*/ 118 h 151"/>
                <a:gd name="T60" fmla="*/ 44 w 150"/>
                <a:gd name="T61" fmla="*/ 108 h 151"/>
                <a:gd name="T62" fmla="*/ 34 w 150"/>
                <a:gd name="T63" fmla="*/ 93 h 151"/>
                <a:gd name="T64" fmla="*/ 30 w 150"/>
                <a:gd name="T65" fmla="*/ 75 h 151"/>
                <a:gd name="T66" fmla="*/ 34 w 150"/>
                <a:gd name="T67" fmla="*/ 58 h 151"/>
                <a:gd name="T68" fmla="*/ 44 w 150"/>
                <a:gd name="T69" fmla="*/ 4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0" h="151">
                  <a:moveTo>
                    <a:pt x="85" y="2"/>
                  </a:moveTo>
                  <a:lnTo>
                    <a:pt x="80" y="0"/>
                  </a:lnTo>
                  <a:lnTo>
                    <a:pt x="75" y="0"/>
                  </a:lnTo>
                  <a:lnTo>
                    <a:pt x="68" y="0"/>
                  </a:lnTo>
                  <a:lnTo>
                    <a:pt x="60" y="2"/>
                  </a:lnTo>
                  <a:lnTo>
                    <a:pt x="52" y="4"/>
                  </a:lnTo>
                  <a:lnTo>
                    <a:pt x="46" y="6"/>
                  </a:lnTo>
                  <a:lnTo>
                    <a:pt x="39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39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1" y="91"/>
                  </a:lnTo>
                  <a:lnTo>
                    <a:pt x="3" y="98"/>
                  </a:lnTo>
                  <a:lnTo>
                    <a:pt x="6" y="104"/>
                  </a:lnTo>
                  <a:lnTo>
                    <a:pt x="9" y="111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8" y="133"/>
                  </a:lnTo>
                  <a:lnTo>
                    <a:pt x="33" y="137"/>
                  </a:lnTo>
                  <a:lnTo>
                    <a:pt x="39" y="142"/>
                  </a:lnTo>
                  <a:lnTo>
                    <a:pt x="46" y="144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8" y="151"/>
                  </a:lnTo>
                  <a:lnTo>
                    <a:pt x="75" y="151"/>
                  </a:lnTo>
                  <a:lnTo>
                    <a:pt x="83" y="151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5" y="144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3" y="133"/>
                  </a:lnTo>
                  <a:lnTo>
                    <a:pt x="128" y="129"/>
                  </a:lnTo>
                  <a:lnTo>
                    <a:pt x="133" y="124"/>
                  </a:lnTo>
                  <a:lnTo>
                    <a:pt x="138" y="118"/>
                  </a:lnTo>
                  <a:lnTo>
                    <a:pt x="141" y="111"/>
                  </a:lnTo>
                  <a:lnTo>
                    <a:pt x="145" y="104"/>
                  </a:lnTo>
                  <a:lnTo>
                    <a:pt x="147" y="98"/>
                  </a:lnTo>
                  <a:lnTo>
                    <a:pt x="149" y="91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70"/>
                  </a:lnTo>
                  <a:lnTo>
                    <a:pt x="150" y="65"/>
                  </a:lnTo>
                  <a:lnTo>
                    <a:pt x="107" y="108"/>
                  </a:lnTo>
                  <a:lnTo>
                    <a:pt x="100" y="113"/>
                  </a:lnTo>
                  <a:lnTo>
                    <a:pt x="92" y="118"/>
                  </a:lnTo>
                  <a:lnTo>
                    <a:pt x="84" y="120"/>
                  </a:lnTo>
                  <a:lnTo>
                    <a:pt x="75" y="120"/>
                  </a:lnTo>
                  <a:lnTo>
                    <a:pt x="67" y="120"/>
                  </a:lnTo>
                  <a:lnTo>
                    <a:pt x="58" y="118"/>
                  </a:lnTo>
                  <a:lnTo>
                    <a:pt x="50" y="113"/>
                  </a:lnTo>
                  <a:lnTo>
                    <a:pt x="44" y="108"/>
                  </a:lnTo>
                  <a:lnTo>
                    <a:pt x="38" y="100"/>
                  </a:lnTo>
                  <a:lnTo>
                    <a:pt x="34" y="93"/>
                  </a:lnTo>
                  <a:lnTo>
                    <a:pt x="31" y="85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4" y="58"/>
                  </a:lnTo>
                  <a:lnTo>
                    <a:pt x="38" y="50"/>
                  </a:lnTo>
                  <a:lnTo>
                    <a:pt x="44" y="43"/>
                  </a:lnTo>
                  <a:lnTo>
                    <a:pt x="8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287">
              <a:extLst>
                <a:ext uri="{FF2B5EF4-FFF2-40B4-BE49-F238E27FC236}">
                  <a16:creationId xmlns:a16="http://schemas.microsoft.com/office/drawing/2014/main" id="{3A7D98EE-75BD-4B33-8247-C64108476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963" y="3108325"/>
              <a:ext cx="180975" cy="182563"/>
            </a:xfrm>
            <a:custGeom>
              <a:avLst/>
              <a:gdLst>
                <a:gd name="T0" fmla="*/ 566 w 571"/>
                <a:gd name="T1" fmla="*/ 94 h 572"/>
                <a:gd name="T2" fmla="*/ 560 w 571"/>
                <a:gd name="T3" fmla="*/ 91 h 572"/>
                <a:gd name="T4" fmla="*/ 509 w 571"/>
                <a:gd name="T5" fmla="*/ 91 h 572"/>
                <a:gd name="T6" fmla="*/ 482 w 571"/>
                <a:gd name="T7" fmla="*/ 62 h 572"/>
                <a:gd name="T8" fmla="*/ 481 w 571"/>
                <a:gd name="T9" fmla="*/ 11 h 572"/>
                <a:gd name="T10" fmla="*/ 478 w 571"/>
                <a:gd name="T11" fmla="*/ 5 h 572"/>
                <a:gd name="T12" fmla="*/ 472 w 571"/>
                <a:gd name="T13" fmla="*/ 1 h 572"/>
                <a:gd name="T14" fmla="*/ 465 w 571"/>
                <a:gd name="T15" fmla="*/ 0 h 572"/>
                <a:gd name="T16" fmla="*/ 455 w 571"/>
                <a:gd name="T17" fmla="*/ 3 h 572"/>
                <a:gd name="T18" fmla="*/ 417 w 571"/>
                <a:gd name="T19" fmla="*/ 17 h 572"/>
                <a:gd name="T20" fmla="*/ 392 w 571"/>
                <a:gd name="T21" fmla="*/ 29 h 572"/>
                <a:gd name="T22" fmla="*/ 390 w 571"/>
                <a:gd name="T23" fmla="*/ 171 h 572"/>
                <a:gd name="T24" fmla="*/ 382 w 571"/>
                <a:gd name="T25" fmla="*/ 180 h 572"/>
                <a:gd name="T26" fmla="*/ 371 w 571"/>
                <a:gd name="T27" fmla="*/ 180 h 572"/>
                <a:gd name="T28" fmla="*/ 362 w 571"/>
                <a:gd name="T29" fmla="*/ 171 h 572"/>
                <a:gd name="T30" fmla="*/ 361 w 571"/>
                <a:gd name="T31" fmla="*/ 45 h 572"/>
                <a:gd name="T32" fmla="*/ 324 w 571"/>
                <a:gd name="T33" fmla="*/ 70 h 572"/>
                <a:gd name="T34" fmla="*/ 290 w 571"/>
                <a:gd name="T35" fmla="*/ 97 h 572"/>
                <a:gd name="T36" fmla="*/ 263 w 571"/>
                <a:gd name="T37" fmla="*/ 130 h 572"/>
                <a:gd name="T38" fmla="*/ 254 w 571"/>
                <a:gd name="T39" fmla="*/ 147 h 572"/>
                <a:gd name="T40" fmla="*/ 247 w 571"/>
                <a:gd name="T41" fmla="*/ 165 h 572"/>
                <a:gd name="T42" fmla="*/ 245 w 571"/>
                <a:gd name="T43" fmla="*/ 186 h 572"/>
                <a:gd name="T44" fmla="*/ 246 w 571"/>
                <a:gd name="T45" fmla="*/ 205 h 572"/>
                <a:gd name="T46" fmla="*/ 252 w 571"/>
                <a:gd name="T47" fmla="*/ 226 h 572"/>
                <a:gd name="T48" fmla="*/ 262 w 571"/>
                <a:gd name="T49" fmla="*/ 246 h 572"/>
                <a:gd name="T50" fmla="*/ 280 w 571"/>
                <a:gd name="T51" fmla="*/ 270 h 572"/>
                <a:gd name="T52" fmla="*/ 249 w 571"/>
                <a:gd name="T53" fmla="*/ 302 h 572"/>
                <a:gd name="T54" fmla="*/ 142 w 571"/>
                <a:gd name="T55" fmla="*/ 408 h 572"/>
                <a:gd name="T56" fmla="*/ 57 w 571"/>
                <a:gd name="T57" fmla="*/ 494 h 572"/>
                <a:gd name="T58" fmla="*/ 4 w 571"/>
                <a:gd name="T59" fmla="*/ 546 h 572"/>
                <a:gd name="T60" fmla="*/ 1 w 571"/>
                <a:gd name="T61" fmla="*/ 551 h 572"/>
                <a:gd name="T62" fmla="*/ 0 w 571"/>
                <a:gd name="T63" fmla="*/ 556 h 572"/>
                <a:gd name="T64" fmla="*/ 1 w 571"/>
                <a:gd name="T65" fmla="*/ 562 h 572"/>
                <a:gd name="T66" fmla="*/ 4 w 571"/>
                <a:gd name="T67" fmla="*/ 567 h 572"/>
                <a:gd name="T68" fmla="*/ 4 w 571"/>
                <a:gd name="T69" fmla="*/ 567 h 572"/>
                <a:gd name="T70" fmla="*/ 15 w 571"/>
                <a:gd name="T71" fmla="*/ 572 h 572"/>
                <a:gd name="T72" fmla="*/ 25 w 571"/>
                <a:gd name="T73" fmla="*/ 567 h 572"/>
                <a:gd name="T74" fmla="*/ 26 w 571"/>
                <a:gd name="T75" fmla="*/ 567 h 572"/>
                <a:gd name="T76" fmla="*/ 78 w 571"/>
                <a:gd name="T77" fmla="*/ 514 h 572"/>
                <a:gd name="T78" fmla="*/ 163 w 571"/>
                <a:gd name="T79" fmla="*/ 429 h 572"/>
                <a:gd name="T80" fmla="*/ 271 w 571"/>
                <a:gd name="T81" fmla="*/ 323 h 572"/>
                <a:gd name="T82" fmla="*/ 313 w 571"/>
                <a:gd name="T83" fmla="*/ 302 h 572"/>
                <a:gd name="T84" fmla="*/ 340 w 571"/>
                <a:gd name="T85" fmla="*/ 316 h 572"/>
                <a:gd name="T86" fmla="*/ 368 w 571"/>
                <a:gd name="T87" fmla="*/ 325 h 572"/>
                <a:gd name="T88" fmla="*/ 394 w 571"/>
                <a:gd name="T89" fmla="*/ 326 h 572"/>
                <a:gd name="T90" fmla="*/ 415 w 571"/>
                <a:gd name="T91" fmla="*/ 321 h 572"/>
                <a:gd name="T92" fmla="*/ 434 w 571"/>
                <a:gd name="T93" fmla="*/ 313 h 572"/>
                <a:gd name="T94" fmla="*/ 451 w 571"/>
                <a:gd name="T95" fmla="*/ 301 h 572"/>
                <a:gd name="T96" fmla="*/ 477 w 571"/>
                <a:gd name="T97" fmla="*/ 279 h 572"/>
                <a:gd name="T98" fmla="*/ 506 w 571"/>
                <a:gd name="T99" fmla="*/ 241 h 572"/>
                <a:gd name="T100" fmla="*/ 531 w 571"/>
                <a:gd name="T101" fmla="*/ 202 h 572"/>
                <a:gd name="T102" fmla="*/ 549 w 571"/>
                <a:gd name="T103" fmla="*/ 164 h 572"/>
                <a:gd name="T104" fmla="*/ 566 w 571"/>
                <a:gd name="T105" fmla="*/ 121 h 572"/>
                <a:gd name="T106" fmla="*/ 571 w 571"/>
                <a:gd name="T107" fmla="*/ 106 h 572"/>
                <a:gd name="T108" fmla="*/ 571 w 571"/>
                <a:gd name="T109" fmla="*/ 99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1" h="572">
                  <a:moveTo>
                    <a:pt x="569" y="97"/>
                  </a:moveTo>
                  <a:lnTo>
                    <a:pt x="566" y="94"/>
                  </a:lnTo>
                  <a:lnTo>
                    <a:pt x="564" y="92"/>
                  </a:lnTo>
                  <a:lnTo>
                    <a:pt x="560" y="91"/>
                  </a:lnTo>
                  <a:lnTo>
                    <a:pt x="556" y="91"/>
                  </a:lnTo>
                  <a:lnTo>
                    <a:pt x="509" y="91"/>
                  </a:lnTo>
                  <a:lnTo>
                    <a:pt x="482" y="91"/>
                  </a:lnTo>
                  <a:lnTo>
                    <a:pt x="482" y="62"/>
                  </a:lnTo>
                  <a:lnTo>
                    <a:pt x="482" y="15"/>
                  </a:lnTo>
                  <a:lnTo>
                    <a:pt x="481" y="11"/>
                  </a:lnTo>
                  <a:lnTo>
                    <a:pt x="480" y="8"/>
                  </a:lnTo>
                  <a:lnTo>
                    <a:pt x="478" y="5"/>
                  </a:lnTo>
                  <a:lnTo>
                    <a:pt x="476" y="3"/>
                  </a:lnTo>
                  <a:lnTo>
                    <a:pt x="472" y="1"/>
                  </a:lnTo>
                  <a:lnTo>
                    <a:pt x="469" y="0"/>
                  </a:lnTo>
                  <a:lnTo>
                    <a:pt x="465" y="0"/>
                  </a:lnTo>
                  <a:lnTo>
                    <a:pt x="461" y="0"/>
                  </a:lnTo>
                  <a:lnTo>
                    <a:pt x="455" y="3"/>
                  </a:lnTo>
                  <a:lnTo>
                    <a:pt x="439" y="9"/>
                  </a:lnTo>
                  <a:lnTo>
                    <a:pt x="417" y="17"/>
                  </a:lnTo>
                  <a:lnTo>
                    <a:pt x="392" y="29"/>
                  </a:lnTo>
                  <a:lnTo>
                    <a:pt x="392" y="29"/>
                  </a:lnTo>
                  <a:lnTo>
                    <a:pt x="392" y="165"/>
                  </a:lnTo>
                  <a:lnTo>
                    <a:pt x="390" y="171"/>
                  </a:lnTo>
                  <a:lnTo>
                    <a:pt x="387" y="176"/>
                  </a:lnTo>
                  <a:lnTo>
                    <a:pt x="382" y="180"/>
                  </a:lnTo>
                  <a:lnTo>
                    <a:pt x="376" y="181"/>
                  </a:lnTo>
                  <a:lnTo>
                    <a:pt x="371" y="180"/>
                  </a:lnTo>
                  <a:lnTo>
                    <a:pt x="366" y="176"/>
                  </a:lnTo>
                  <a:lnTo>
                    <a:pt x="362" y="171"/>
                  </a:lnTo>
                  <a:lnTo>
                    <a:pt x="361" y="165"/>
                  </a:lnTo>
                  <a:lnTo>
                    <a:pt x="361" y="45"/>
                  </a:lnTo>
                  <a:lnTo>
                    <a:pt x="343" y="56"/>
                  </a:lnTo>
                  <a:lnTo>
                    <a:pt x="324" y="70"/>
                  </a:lnTo>
                  <a:lnTo>
                    <a:pt x="306" y="83"/>
                  </a:lnTo>
                  <a:lnTo>
                    <a:pt x="290" y="97"/>
                  </a:lnTo>
                  <a:lnTo>
                    <a:pt x="276" y="113"/>
                  </a:lnTo>
                  <a:lnTo>
                    <a:pt x="263" y="130"/>
                  </a:lnTo>
                  <a:lnTo>
                    <a:pt x="258" y="138"/>
                  </a:lnTo>
                  <a:lnTo>
                    <a:pt x="254" y="147"/>
                  </a:lnTo>
                  <a:lnTo>
                    <a:pt x="250" y="156"/>
                  </a:lnTo>
                  <a:lnTo>
                    <a:pt x="247" y="165"/>
                  </a:lnTo>
                  <a:lnTo>
                    <a:pt x="246" y="176"/>
                  </a:lnTo>
                  <a:lnTo>
                    <a:pt x="245" y="186"/>
                  </a:lnTo>
                  <a:lnTo>
                    <a:pt x="245" y="196"/>
                  </a:lnTo>
                  <a:lnTo>
                    <a:pt x="246" y="205"/>
                  </a:lnTo>
                  <a:lnTo>
                    <a:pt x="249" y="216"/>
                  </a:lnTo>
                  <a:lnTo>
                    <a:pt x="252" y="226"/>
                  </a:lnTo>
                  <a:lnTo>
                    <a:pt x="257" y="236"/>
                  </a:lnTo>
                  <a:lnTo>
                    <a:pt x="262" y="246"/>
                  </a:lnTo>
                  <a:lnTo>
                    <a:pt x="271" y="258"/>
                  </a:lnTo>
                  <a:lnTo>
                    <a:pt x="280" y="270"/>
                  </a:lnTo>
                  <a:lnTo>
                    <a:pt x="280" y="270"/>
                  </a:lnTo>
                  <a:lnTo>
                    <a:pt x="249" y="302"/>
                  </a:lnTo>
                  <a:lnTo>
                    <a:pt x="163" y="386"/>
                  </a:lnTo>
                  <a:lnTo>
                    <a:pt x="142" y="408"/>
                  </a:lnTo>
                  <a:lnTo>
                    <a:pt x="78" y="472"/>
                  </a:lnTo>
                  <a:lnTo>
                    <a:pt x="57" y="494"/>
                  </a:lnTo>
                  <a:lnTo>
                    <a:pt x="23" y="528"/>
                  </a:lnTo>
                  <a:lnTo>
                    <a:pt x="4" y="546"/>
                  </a:lnTo>
                  <a:lnTo>
                    <a:pt x="2" y="549"/>
                  </a:lnTo>
                  <a:lnTo>
                    <a:pt x="1" y="551"/>
                  </a:lnTo>
                  <a:lnTo>
                    <a:pt x="1" y="553"/>
                  </a:lnTo>
                  <a:lnTo>
                    <a:pt x="0" y="556"/>
                  </a:lnTo>
                  <a:lnTo>
                    <a:pt x="1" y="560"/>
                  </a:lnTo>
                  <a:lnTo>
                    <a:pt x="1" y="562"/>
                  </a:lnTo>
                  <a:lnTo>
                    <a:pt x="2" y="564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9" y="571"/>
                  </a:lnTo>
                  <a:lnTo>
                    <a:pt x="15" y="572"/>
                  </a:lnTo>
                  <a:lnTo>
                    <a:pt x="20" y="571"/>
                  </a:lnTo>
                  <a:lnTo>
                    <a:pt x="25" y="567"/>
                  </a:lnTo>
                  <a:lnTo>
                    <a:pt x="25" y="567"/>
                  </a:lnTo>
                  <a:lnTo>
                    <a:pt x="26" y="567"/>
                  </a:lnTo>
                  <a:lnTo>
                    <a:pt x="43" y="549"/>
                  </a:lnTo>
                  <a:lnTo>
                    <a:pt x="78" y="514"/>
                  </a:lnTo>
                  <a:lnTo>
                    <a:pt x="100" y="494"/>
                  </a:lnTo>
                  <a:lnTo>
                    <a:pt x="163" y="429"/>
                  </a:lnTo>
                  <a:lnTo>
                    <a:pt x="185" y="408"/>
                  </a:lnTo>
                  <a:lnTo>
                    <a:pt x="271" y="323"/>
                  </a:lnTo>
                  <a:lnTo>
                    <a:pt x="301" y="291"/>
                  </a:lnTo>
                  <a:lnTo>
                    <a:pt x="313" y="302"/>
                  </a:lnTo>
                  <a:lnTo>
                    <a:pt x="326" y="309"/>
                  </a:lnTo>
                  <a:lnTo>
                    <a:pt x="340" y="316"/>
                  </a:lnTo>
                  <a:lnTo>
                    <a:pt x="354" y="323"/>
                  </a:lnTo>
                  <a:lnTo>
                    <a:pt x="368" y="325"/>
                  </a:lnTo>
                  <a:lnTo>
                    <a:pt x="383" y="326"/>
                  </a:lnTo>
                  <a:lnTo>
                    <a:pt x="394" y="326"/>
                  </a:lnTo>
                  <a:lnTo>
                    <a:pt x="404" y="324"/>
                  </a:lnTo>
                  <a:lnTo>
                    <a:pt x="415" y="321"/>
                  </a:lnTo>
                  <a:lnTo>
                    <a:pt x="425" y="318"/>
                  </a:lnTo>
                  <a:lnTo>
                    <a:pt x="434" y="313"/>
                  </a:lnTo>
                  <a:lnTo>
                    <a:pt x="443" y="308"/>
                  </a:lnTo>
                  <a:lnTo>
                    <a:pt x="451" y="301"/>
                  </a:lnTo>
                  <a:lnTo>
                    <a:pt x="461" y="294"/>
                  </a:lnTo>
                  <a:lnTo>
                    <a:pt x="477" y="279"/>
                  </a:lnTo>
                  <a:lnTo>
                    <a:pt x="493" y="260"/>
                  </a:lnTo>
                  <a:lnTo>
                    <a:pt x="506" y="241"/>
                  </a:lnTo>
                  <a:lnTo>
                    <a:pt x="519" y="221"/>
                  </a:lnTo>
                  <a:lnTo>
                    <a:pt x="531" y="202"/>
                  </a:lnTo>
                  <a:lnTo>
                    <a:pt x="541" y="182"/>
                  </a:lnTo>
                  <a:lnTo>
                    <a:pt x="549" y="164"/>
                  </a:lnTo>
                  <a:lnTo>
                    <a:pt x="556" y="148"/>
                  </a:lnTo>
                  <a:lnTo>
                    <a:pt x="566" y="121"/>
                  </a:lnTo>
                  <a:lnTo>
                    <a:pt x="571" y="110"/>
                  </a:lnTo>
                  <a:lnTo>
                    <a:pt x="571" y="106"/>
                  </a:lnTo>
                  <a:lnTo>
                    <a:pt x="571" y="103"/>
                  </a:lnTo>
                  <a:lnTo>
                    <a:pt x="571" y="99"/>
                  </a:lnTo>
                  <a:lnTo>
                    <a:pt x="569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5961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8CE89EE5-1FC4-4C8E-8CBB-1FBD0A6810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811390" cy="4540927"/>
          </a:xfrm>
          <a:custGeom>
            <a:avLst/>
            <a:gdLst>
              <a:gd name="connsiteX0" fmla="*/ 0 w 6811390"/>
              <a:gd name="connsiteY0" fmla="*/ 0 h 4540927"/>
              <a:gd name="connsiteX1" fmla="*/ 5061531 w 6811390"/>
              <a:gd name="connsiteY1" fmla="*/ 0 h 4540927"/>
              <a:gd name="connsiteX2" fmla="*/ 6811390 w 6811390"/>
              <a:gd name="connsiteY2" fmla="*/ 3759661 h 4540927"/>
              <a:gd name="connsiteX3" fmla="*/ 6811390 w 6811390"/>
              <a:gd name="connsiteY3" fmla="*/ 4540927 h 4540927"/>
              <a:gd name="connsiteX4" fmla="*/ 1544819 w 6811390"/>
              <a:gd name="connsiteY4" fmla="*/ 4540927 h 4540927"/>
              <a:gd name="connsiteX5" fmla="*/ 0 w 6811390"/>
              <a:gd name="connsiteY5" fmla="*/ 1221806 h 454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1390" h="4540927">
                <a:moveTo>
                  <a:pt x="0" y="0"/>
                </a:moveTo>
                <a:lnTo>
                  <a:pt x="5061531" y="0"/>
                </a:lnTo>
                <a:lnTo>
                  <a:pt x="6811390" y="3759661"/>
                </a:lnTo>
                <a:lnTo>
                  <a:pt x="6811390" y="4540927"/>
                </a:lnTo>
                <a:lnTo>
                  <a:pt x="1544819" y="4540927"/>
                </a:lnTo>
                <a:lnTo>
                  <a:pt x="0" y="1221806"/>
                </a:lnTo>
                <a:close/>
              </a:path>
            </a:pathLst>
          </a:cu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94CF159-6503-4016-A5DF-59703F1B5567}"/>
              </a:ext>
            </a:extLst>
          </p:cNvPr>
          <p:cNvSpPr/>
          <p:nvPr/>
        </p:nvSpPr>
        <p:spPr>
          <a:xfrm flipH="1">
            <a:off x="0" y="0"/>
            <a:ext cx="7175720" cy="4542443"/>
          </a:xfrm>
          <a:custGeom>
            <a:avLst/>
            <a:gdLst>
              <a:gd name="connsiteX0" fmla="*/ 7175720 w 7175720"/>
              <a:gd name="connsiteY0" fmla="*/ 0 h 4542443"/>
              <a:gd name="connsiteX1" fmla="*/ 2114189 w 7175720"/>
              <a:gd name="connsiteY1" fmla="*/ 0 h 4542443"/>
              <a:gd name="connsiteX2" fmla="*/ 0 w 7175720"/>
              <a:gd name="connsiteY2" fmla="*/ 4542443 h 4542443"/>
              <a:gd name="connsiteX3" fmla="*/ 5630196 w 7175720"/>
              <a:gd name="connsiteY3" fmla="*/ 4542443 h 4542443"/>
              <a:gd name="connsiteX4" fmla="*/ 7175720 w 7175720"/>
              <a:gd name="connsiteY4" fmla="*/ 1221806 h 454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720" h="4542443">
                <a:moveTo>
                  <a:pt x="7175720" y="0"/>
                </a:moveTo>
                <a:lnTo>
                  <a:pt x="2114189" y="0"/>
                </a:lnTo>
                <a:lnTo>
                  <a:pt x="0" y="4542443"/>
                </a:lnTo>
                <a:lnTo>
                  <a:pt x="5630196" y="4542443"/>
                </a:lnTo>
                <a:lnTo>
                  <a:pt x="7175720" y="1221806"/>
                </a:lnTo>
                <a:close/>
              </a:path>
            </a:pathLst>
          </a:custGeom>
          <a:gradFill flip="none" rotWithShape="1">
            <a:gsLst>
              <a:gs pos="0">
                <a:srgbClr val="0B63EB">
                  <a:alpha val="85000"/>
                </a:srgbClr>
              </a:gs>
              <a:gs pos="100000">
                <a:srgbClr val="43D78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D1793D-4029-48F0-B74C-240F1235C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>
                <a:solidFill>
                  <a:schemeClr val="bg1"/>
                </a:solidFill>
              </a:rPr>
              <a:t>Learning Chart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0631CA-35B2-4EA1-AE50-A03C7F612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pPr/>
              <a:t>11</a:t>
            </a:fld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433D4B-0F23-4A0E-950C-81159DFCA0F6}"/>
              </a:ext>
            </a:extLst>
          </p:cNvPr>
          <p:cNvSpPr/>
          <p:nvPr/>
        </p:nvSpPr>
        <p:spPr>
          <a:xfrm>
            <a:off x="1269999" y="2738935"/>
            <a:ext cx="10082214" cy="3255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217DAD1-30EC-4A21-A580-7E593AFC9D82}"/>
              </a:ext>
            </a:extLst>
          </p:cNvPr>
          <p:cNvSpPr>
            <a:spLocks/>
          </p:cNvSpPr>
          <p:nvPr/>
        </p:nvSpPr>
        <p:spPr bwMode="auto">
          <a:xfrm>
            <a:off x="1970197" y="3186019"/>
            <a:ext cx="8785000" cy="2591166"/>
          </a:xfrm>
          <a:custGeom>
            <a:avLst/>
            <a:gdLst>
              <a:gd name="T0" fmla="*/ 0 w 2292"/>
              <a:gd name="T1" fmla="*/ 555 h 555"/>
              <a:gd name="T2" fmla="*/ 2292 w 2292"/>
              <a:gd name="T3" fmla="*/ 555 h 555"/>
              <a:gd name="T4" fmla="*/ 2290 w 2292"/>
              <a:gd name="T5" fmla="*/ 555 h 555"/>
              <a:gd name="T6" fmla="*/ 2005 w 2292"/>
              <a:gd name="T7" fmla="*/ 197 h 555"/>
              <a:gd name="T8" fmla="*/ 1908 w 2292"/>
              <a:gd name="T9" fmla="*/ 135 h 555"/>
              <a:gd name="T10" fmla="*/ 1842 w 2292"/>
              <a:gd name="T11" fmla="*/ 189 h 555"/>
              <a:gd name="T12" fmla="*/ 1802 w 2292"/>
              <a:gd name="T13" fmla="*/ 269 h 555"/>
              <a:gd name="T14" fmla="*/ 1728 w 2292"/>
              <a:gd name="T15" fmla="*/ 309 h 555"/>
              <a:gd name="T16" fmla="*/ 1681 w 2292"/>
              <a:gd name="T17" fmla="*/ 270 h 555"/>
              <a:gd name="T18" fmla="*/ 1663 w 2292"/>
              <a:gd name="T19" fmla="*/ 209 h 555"/>
              <a:gd name="T20" fmla="*/ 1641 w 2292"/>
              <a:gd name="T21" fmla="*/ 90 h 555"/>
              <a:gd name="T22" fmla="*/ 1599 w 2292"/>
              <a:gd name="T23" fmla="*/ 12 h 555"/>
              <a:gd name="T24" fmla="*/ 1527 w 2292"/>
              <a:gd name="T25" fmla="*/ 31 h 555"/>
              <a:gd name="T26" fmla="*/ 1499 w 2292"/>
              <a:gd name="T27" fmla="*/ 105 h 555"/>
              <a:gd name="T28" fmla="*/ 1489 w 2292"/>
              <a:gd name="T29" fmla="*/ 203 h 555"/>
              <a:gd name="T30" fmla="*/ 1424 w 2292"/>
              <a:gd name="T31" fmla="*/ 270 h 555"/>
              <a:gd name="T32" fmla="*/ 1343 w 2292"/>
              <a:gd name="T33" fmla="*/ 223 h 555"/>
              <a:gd name="T34" fmla="*/ 1299 w 2292"/>
              <a:gd name="T35" fmla="*/ 135 h 555"/>
              <a:gd name="T36" fmla="*/ 1222 w 2292"/>
              <a:gd name="T37" fmla="*/ 81 h 555"/>
              <a:gd name="T38" fmla="*/ 1157 w 2292"/>
              <a:gd name="T39" fmla="*/ 118 h 555"/>
              <a:gd name="T40" fmla="*/ 1125 w 2292"/>
              <a:gd name="T41" fmla="*/ 188 h 555"/>
              <a:gd name="T42" fmla="*/ 1126 w 2292"/>
              <a:gd name="T43" fmla="*/ 182 h 555"/>
              <a:gd name="T44" fmla="*/ 1063 w 2292"/>
              <a:gd name="T45" fmla="*/ 347 h 555"/>
              <a:gd name="T46" fmla="*/ 909 w 2292"/>
              <a:gd name="T47" fmla="*/ 412 h 555"/>
              <a:gd name="T48" fmla="*/ 828 w 2292"/>
              <a:gd name="T49" fmla="*/ 357 h 555"/>
              <a:gd name="T50" fmla="*/ 754 w 2292"/>
              <a:gd name="T51" fmla="*/ 292 h 555"/>
              <a:gd name="T52" fmla="*/ 660 w 2292"/>
              <a:gd name="T53" fmla="*/ 285 h 555"/>
              <a:gd name="T54" fmla="*/ 585 w 2292"/>
              <a:gd name="T55" fmla="*/ 388 h 555"/>
              <a:gd name="T56" fmla="*/ 399 w 2292"/>
              <a:gd name="T57" fmla="*/ 421 h 555"/>
              <a:gd name="T58" fmla="*/ 264 w 2292"/>
              <a:gd name="T59" fmla="*/ 275 h 555"/>
              <a:gd name="T60" fmla="*/ 227 w 2292"/>
              <a:gd name="T61" fmla="*/ 211 h 555"/>
              <a:gd name="T62" fmla="*/ 162 w 2292"/>
              <a:gd name="T63" fmla="*/ 179 h 555"/>
              <a:gd name="T64" fmla="*/ 110 w 2292"/>
              <a:gd name="T65" fmla="*/ 211 h 555"/>
              <a:gd name="T66" fmla="*/ 82 w 2292"/>
              <a:gd name="T67" fmla="*/ 267 h 555"/>
              <a:gd name="T68" fmla="*/ 0 w 2292"/>
              <a:gd name="T69" fmla="*/ 549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92" h="555">
                <a:moveTo>
                  <a:pt x="0" y="555"/>
                </a:moveTo>
                <a:cubicBezTo>
                  <a:pt x="2292" y="555"/>
                  <a:pt x="2292" y="555"/>
                  <a:pt x="2292" y="555"/>
                </a:cubicBezTo>
                <a:cubicBezTo>
                  <a:pt x="2290" y="555"/>
                  <a:pt x="2290" y="555"/>
                  <a:pt x="2290" y="555"/>
                </a:cubicBezTo>
                <a:cubicBezTo>
                  <a:pt x="2195" y="435"/>
                  <a:pt x="2100" y="316"/>
                  <a:pt x="2005" y="197"/>
                </a:cubicBezTo>
                <a:cubicBezTo>
                  <a:pt x="1980" y="166"/>
                  <a:pt x="1948" y="131"/>
                  <a:pt x="1908" y="135"/>
                </a:cubicBezTo>
                <a:cubicBezTo>
                  <a:pt x="1879" y="139"/>
                  <a:pt x="1856" y="163"/>
                  <a:pt x="1842" y="189"/>
                </a:cubicBezTo>
                <a:cubicBezTo>
                  <a:pt x="1828" y="216"/>
                  <a:pt x="1819" y="245"/>
                  <a:pt x="1802" y="269"/>
                </a:cubicBezTo>
                <a:cubicBezTo>
                  <a:pt x="1786" y="294"/>
                  <a:pt x="1757" y="314"/>
                  <a:pt x="1728" y="309"/>
                </a:cubicBezTo>
                <a:cubicBezTo>
                  <a:pt x="1707" y="305"/>
                  <a:pt x="1690" y="288"/>
                  <a:pt x="1681" y="270"/>
                </a:cubicBezTo>
                <a:cubicBezTo>
                  <a:pt x="1671" y="251"/>
                  <a:pt x="1667" y="230"/>
                  <a:pt x="1663" y="209"/>
                </a:cubicBezTo>
                <a:cubicBezTo>
                  <a:pt x="1656" y="170"/>
                  <a:pt x="1649" y="130"/>
                  <a:pt x="1641" y="90"/>
                </a:cubicBezTo>
                <a:cubicBezTo>
                  <a:pt x="1636" y="60"/>
                  <a:pt x="1627" y="25"/>
                  <a:pt x="1599" y="12"/>
                </a:cubicBezTo>
                <a:cubicBezTo>
                  <a:pt x="1575" y="0"/>
                  <a:pt x="1545" y="11"/>
                  <a:pt x="1527" y="31"/>
                </a:cubicBezTo>
                <a:cubicBezTo>
                  <a:pt x="1509" y="51"/>
                  <a:pt x="1502" y="78"/>
                  <a:pt x="1499" y="105"/>
                </a:cubicBezTo>
                <a:cubicBezTo>
                  <a:pt x="1495" y="138"/>
                  <a:pt x="1497" y="171"/>
                  <a:pt x="1489" y="203"/>
                </a:cubicBezTo>
                <a:cubicBezTo>
                  <a:pt x="1480" y="235"/>
                  <a:pt x="1457" y="266"/>
                  <a:pt x="1424" y="270"/>
                </a:cubicBezTo>
                <a:cubicBezTo>
                  <a:pt x="1391" y="274"/>
                  <a:pt x="1361" y="251"/>
                  <a:pt x="1343" y="223"/>
                </a:cubicBezTo>
                <a:cubicBezTo>
                  <a:pt x="1325" y="196"/>
                  <a:pt x="1316" y="163"/>
                  <a:pt x="1299" y="135"/>
                </a:cubicBezTo>
                <a:cubicBezTo>
                  <a:pt x="1282" y="107"/>
                  <a:pt x="1255" y="81"/>
                  <a:pt x="1222" y="81"/>
                </a:cubicBezTo>
                <a:cubicBezTo>
                  <a:pt x="1196" y="81"/>
                  <a:pt x="1173" y="97"/>
                  <a:pt x="1157" y="118"/>
                </a:cubicBezTo>
                <a:cubicBezTo>
                  <a:pt x="1142" y="139"/>
                  <a:pt x="1134" y="163"/>
                  <a:pt x="1125" y="188"/>
                </a:cubicBezTo>
                <a:cubicBezTo>
                  <a:pt x="1126" y="182"/>
                  <a:pt x="1126" y="182"/>
                  <a:pt x="1126" y="182"/>
                </a:cubicBezTo>
                <a:cubicBezTo>
                  <a:pt x="1113" y="240"/>
                  <a:pt x="1098" y="299"/>
                  <a:pt x="1063" y="347"/>
                </a:cubicBezTo>
                <a:cubicBezTo>
                  <a:pt x="1028" y="394"/>
                  <a:pt x="966" y="428"/>
                  <a:pt x="909" y="412"/>
                </a:cubicBezTo>
                <a:cubicBezTo>
                  <a:pt x="878" y="403"/>
                  <a:pt x="852" y="380"/>
                  <a:pt x="828" y="357"/>
                </a:cubicBezTo>
                <a:cubicBezTo>
                  <a:pt x="805" y="334"/>
                  <a:pt x="783" y="309"/>
                  <a:pt x="754" y="292"/>
                </a:cubicBezTo>
                <a:cubicBezTo>
                  <a:pt x="726" y="276"/>
                  <a:pt x="689" y="269"/>
                  <a:pt x="660" y="285"/>
                </a:cubicBezTo>
                <a:cubicBezTo>
                  <a:pt x="622" y="305"/>
                  <a:pt x="612" y="354"/>
                  <a:pt x="585" y="388"/>
                </a:cubicBezTo>
                <a:cubicBezTo>
                  <a:pt x="543" y="441"/>
                  <a:pt x="461" y="449"/>
                  <a:pt x="399" y="421"/>
                </a:cubicBezTo>
                <a:cubicBezTo>
                  <a:pt x="338" y="393"/>
                  <a:pt x="294" y="335"/>
                  <a:pt x="264" y="275"/>
                </a:cubicBezTo>
                <a:cubicBezTo>
                  <a:pt x="252" y="253"/>
                  <a:pt x="243" y="230"/>
                  <a:pt x="227" y="211"/>
                </a:cubicBezTo>
                <a:cubicBezTo>
                  <a:pt x="211" y="192"/>
                  <a:pt x="187" y="177"/>
                  <a:pt x="162" y="179"/>
                </a:cubicBezTo>
                <a:cubicBezTo>
                  <a:pt x="141" y="181"/>
                  <a:pt x="123" y="194"/>
                  <a:pt x="110" y="211"/>
                </a:cubicBezTo>
                <a:cubicBezTo>
                  <a:pt x="97" y="228"/>
                  <a:pt x="90" y="248"/>
                  <a:pt x="82" y="267"/>
                </a:cubicBezTo>
                <a:cubicBezTo>
                  <a:pt x="49" y="359"/>
                  <a:pt x="21" y="454"/>
                  <a:pt x="0" y="5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FF73323C-C1D7-47E4-A951-B9BA5A3743AA}"/>
              </a:ext>
            </a:extLst>
          </p:cNvPr>
          <p:cNvSpPr>
            <a:spLocks/>
          </p:cNvSpPr>
          <p:nvPr/>
        </p:nvSpPr>
        <p:spPr bwMode="auto">
          <a:xfrm>
            <a:off x="2399737" y="3695172"/>
            <a:ext cx="8593550" cy="2082013"/>
          </a:xfrm>
          <a:custGeom>
            <a:avLst/>
            <a:gdLst>
              <a:gd name="T0" fmla="*/ 2270 w 2275"/>
              <a:gd name="T1" fmla="*/ 446 h 446"/>
              <a:gd name="T2" fmla="*/ 9 w 2275"/>
              <a:gd name="T3" fmla="*/ 446 h 446"/>
              <a:gd name="T4" fmla="*/ 11 w 2275"/>
              <a:gd name="T5" fmla="*/ 441 h 446"/>
              <a:gd name="T6" fmla="*/ 137 w 2275"/>
              <a:gd name="T7" fmla="*/ 195 h 446"/>
              <a:gd name="T8" fmla="*/ 412 w 2275"/>
              <a:gd name="T9" fmla="*/ 216 h 446"/>
              <a:gd name="T10" fmla="*/ 569 w 2275"/>
              <a:gd name="T11" fmla="*/ 367 h 446"/>
              <a:gd name="T12" fmla="*/ 826 w 2275"/>
              <a:gd name="T13" fmla="*/ 306 h 446"/>
              <a:gd name="T14" fmla="*/ 881 w 2275"/>
              <a:gd name="T15" fmla="*/ 197 h 446"/>
              <a:gd name="T16" fmla="*/ 982 w 2275"/>
              <a:gd name="T17" fmla="*/ 142 h 446"/>
              <a:gd name="T18" fmla="*/ 1111 w 2275"/>
              <a:gd name="T19" fmla="*/ 284 h 446"/>
              <a:gd name="T20" fmla="*/ 1235 w 2275"/>
              <a:gd name="T21" fmla="*/ 265 h 446"/>
              <a:gd name="T22" fmla="*/ 1300 w 2275"/>
              <a:gd name="T23" fmla="*/ 149 h 446"/>
              <a:gd name="T24" fmla="*/ 1334 w 2275"/>
              <a:gd name="T25" fmla="*/ 56 h 446"/>
              <a:gd name="T26" fmla="*/ 1412 w 2275"/>
              <a:gd name="T27" fmla="*/ 1 h 446"/>
              <a:gd name="T28" fmla="*/ 1503 w 2275"/>
              <a:gd name="T29" fmla="*/ 71 h 446"/>
              <a:gd name="T30" fmla="*/ 1532 w 2275"/>
              <a:gd name="T31" fmla="*/ 189 h 446"/>
              <a:gd name="T32" fmla="*/ 1587 w 2275"/>
              <a:gd name="T33" fmla="*/ 292 h 446"/>
              <a:gd name="T34" fmla="*/ 1697 w 2275"/>
              <a:gd name="T35" fmla="*/ 311 h 446"/>
              <a:gd name="T36" fmla="*/ 1765 w 2275"/>
              <a:gd name="T37" fmla="*/ 234 h 446"/>
              <a:gd name="T38" fmla="*/ 1854 w 2275"/>
              <a:gd name="T39" fmla="*/ 198 h 446"/>
              <a:gd name="T40" fmla="*/ 1931 w 2275"/>
              <a:gd name="T41" fmla="*/ 335 h 446"/>
              <a:gd name="T42" fmla="*/ 2031 w 2275"/>
              <a:gd name="T43" fmla="*/ 286 h 446"/>
              <a:gd name="T44" fmla="*/ 2052 w 2275"/>
              <a:gd name="T45" fmla="*/ 161 h 446"/>
              <a:gd name="T46" fmla="*/ 2136 w 2275"/>
              <a:gd name="T47" fmla="*/ 81 h 446"/>
              <a:gd name="T48" fmla="*/ 2213 w 2275"/>
              <a:gd name="T49" fmla="*/ 185 h 446"/>
              <a:gd name="T50" fmla="*/ 2275 w 2275"/>
              <a:gd name="T51" fmla="*/ 445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275" h="446">
                <a:moveTo>
                  <a:pt x="2270" y="446"/>
                </a:moveTo>
                <a:cubicBezTo>
                  <a:pt x="9" y="446"/>
                  <a:pt x="9" y="446"/>
                  <a:pt x="9" y="446"/>
                </a:cubicBezTo>
                <a:cubicBezTo>
                  <a:pt x="11" y="441"/>
                  <a:pt x="11" y="441"/>
                  <a:pt x="11" y="441"/>
                </a:cubicBezTo>
                <a:cubicBezTo>
                  <a:pt x="0" y="344"/>
                  <a:pt x="51" y="243"/>
                  <a:pt x="137" y="195"/>
                </a:cubicBezTo>
                <a:cubicBezTo>
                  <a:pt x="222" y="147"/>
                  <a:pt x="335" y="156"/>
                  <a:pt x="412" y="216"/>
                </a:cubicBezTo>
                <a:cubicBezTo>
                  <a:pt x="470" y="261"/>
                  <a:pt x="506" y="330"/>
                  <a:pt x="569" y="367"/>
                </a:cubicBezTo>
                <a:cubicBezTo>
                  <a:pt x="653" y="416"/>
                  <a:pt x="773" y="387"/>
                  <a:pt x="826" y="306"/>
                </a:cubicBezTo>
                <a:cubicBezTo>
                  <a:pt x="849" y="272"/>
                  <a:pt x="860" y="231"/>
                  <a:pt x="881" y="197"/>
                </a:cubicBezTo>
                <a:cubicBezTo>
                  <a:pt x="903" y="162"/>
                  <a:pt x="942" y="133"/>
                  <a:pt x="982" y="142"/>
                </a:cubicBezTo>
                <a:cubicBezTo>
                  <a:pt x="1046" y="157"/>
                  <a:pt x="1055" y="250"/>
                  <a:pt x="1111" y="284"/>
                </a:cubicBezTo>
                <a:cubicBezTo>
                  <a:pt x="1150" y="307"/>
                  <a:pt x="1202" y="295"/>
                  <a:pt x="1235" y="265"/>
                </a:cubicBezTo>
                <a:cubicBezTo>
                  <a:pt x="1269" y="235"/>
                  <a:pt x="1287" y="192"/>
                  <a:pt x="1300" y="149"/>
                </a:cubicBezTo>
                <a:cubicBezTo>
                  <a:pt x="1310" y="117"/>
                  <a:pt x="1317" y="84"/>
                  <a:pt x="1334" y="56"/>
                </a:cubicBezTo>
                <a:cubicBezTo>
                  <a:pt x="1350" y="27"/>
                  <a:pt x="1379" y="3"/>
                  <a:pt x="1412" y="1"/>
                </a:cubicBezTo>
                <a:cubicBezTo>
                  <a:pt x="1452" y="0"/>
                  <a:pt x="1487" y="33"/>
                  <a:pt x="1503" y="71"/>
                </a:cubicBezTo>
                <a:cubicBezTo>
                  <a:pt x="1519" y="108"/>
                  <a:pt x="1522" y="149"/>
                  <a:pt x="1532" y="189"/>
                </a:cubicBezTo>
                <a:cubicBezTo>
                  <a:pt x="1541" y="228"/>
                  <a:pt x="1557" y="266"/>
                  <a:pt x="1587" y="292"/>
                </a:cubicBezTo>
                <a:cubicBezTo>
                  <a:pt x="1617" y="318"/>
                  <a:pt x="1662" y="329"/>
                  <a:pt x="1697" y="311"/>
                </a:cubicBezTo>
                <a:cubicBezTo>
                  <a:pt x="1728" y="294"/>
                  <a:pt x="1744" y="261"/>
                  <a:pt x="1765" y="234"/>
                </a:cubicBezTo>
                <a:cubicBezTo>
                  <a:pt x="1787" y="207"/>
                  <a:pt x="1823" y="183"/>
                  <a:pt x="1854" y="198"/>
                </a:cubicBezTo>
                <a:cubicBezTo>
                  <a:pt x="1903" y="221"/>
                  <a:pt x="1885" y="307"/>
                  <a:pt x="1931" y="335"/>
                </a:cubicBezTo>
                <a:cubicBezTo>
                  <a:pt x="1967" y="358"/>
                  <a:pt x="2015" y="325"/>
                  <a:pt x="2031" y="286"/>
                </a:cubicBezTo>
                <a:cubicBezTo>
                  <a:pt x="2046" y="246"/>
                  <a:pt x="2042" y="202"/>
                  <a:pt x="2052" y="161"/>
                </a:cubicBezTo>
                <a:cubicBezTo>
                  <a:pt x="2061" y="119"/>
                  <a:pt x="2094" y="76"/>
                  <a:pt x="2136" y="81"/>
                </a:cubicBezTo>
                <a:cubicBezTo>
                  <a:pt x="2182" y="86"/>
                  <a:pt x="2203" y="140"/>
                  <a:pt x="2213" y="185"/>
                </a:cubicBezTo>
                <a:cubicBezTo>
                  <a:pt x="2234" y="272"/>
                  <a:pt x="2254" y="359"/>
                  <a:pt x="2275" y="445"/>
                </a:cubicBezTo>
              </a:path>
            </a:pathLst>
          </a:custGeom>
          <a:solidFill>
            <a:srgbClr val="0B63E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C36BA6D3-38E5-4676-9D59-4723DA27F8AF}"/>
              </a:ext>
            </a:extLst>
          </p:cNvPr>
          <p:cNvSpPr>
            <a:spLocks/>
          </p:cNvSpPr>
          <p:nvPr/>
        </p:nvSpPr>
        <p:spPr bwMode="auto">
          <a:xfrm>
            <a:off x="1970197" y="4708612"/>
            <a:ext cx="9052611" cy="1068573"/>
          </a:xfrm>
          <a:custGeom>
            <a:avLst/>
            <a:gdLst>
              <a:gd name="T0" fmla="*/ 0 w 2445"/>
              <a:gd name="T1" fmla="*/ 229 h 229"/>
              <a:gd name="T2" fmla="*/ 2445 w 2445"/>
              <a:gd name="T3" fmla="*/ 229 h 229"/>
              <a:gd name="T4" fmla="*/ 2437 w 2445"/>
              <a:gd name="T5" fmla="*/ 229 h 229"/>
              <a:gd name="T6" fmla="*/ 2329 w 2445"/>
              <a:gd name="T7" fmla="*/ 98 h 229"/>
              <a:gd name="T8" fmla="*/ 2167 w 2445"/>
              <a:gd name="T9" fmla="*/ 63 h 229"/>
              <a:gd name="T10" fmla="*/ 2062 w 2445"/>
              <a:gd name="T11" fmla="*/ 124 h 229"/>
              <a:gd name="T12" fmla="*/ 1951 w 2445"/>
              <a:gd name="T13" fmla="*/ 166 h 229"/>
              <a:gd name="T14" fmla="*/ 1949 w 2445"/>
              <a:gd name="T15" fmla="*/ 166 h 229"/>
              <a:gd name="T16" fmla="*/ 1811 w 2445"/>
              <a:gd name="T17" fmla="*/ 73 h 229"/>
              <a:gd name="T18" fmla="*/ 1780 w 2445"/>
              <a:gd name="T19" fmla="*/ 26 h 229"/>
              <a:gd name="T20" fmla="*/ 1731 w 2445"/>
              <a:gd name="T21" fmla="*/ 0 h 229"/>
              <a:gd name="T22" fmla="*/ 1675 w 2445"/>
              <a:gd name="T23" fmla="*/ 42 h 229"/>
              <a:gd name="T24" fmla="*/ 1640 w 2445"/>
              <a:gd name="T25" fmla="*/ 107 h 229"/>
              <a:gd name="T26" fmla="*/ 1525 w 2445"/>
              <a:gd name="T27" fmla="*/ 129 h 229"/>
              <a:gd name="T28" fmla="*/ 1468 w 2445"/>
              <a:gd name="T29" fmla="*/ 86 h 229"/>
              <a:gd name="T30" fmla="*/ 1362 w 2445"/>
              <a:gd name="T31" fmla="*/ 64 h 229"/>
              <a:gd name="T32" fmla="*/ 1263 w 2445"/>
              <a:gd name="T33" fmla="*/ 122 h 229"/>
              <a:gd name="T34" fmla="*/ 1141 w 2445"/>
              <a:gd name="T35" fmla="*/ 130 h 229"/>
              <a:gd name="T36" fmla="*/ 1034 w 2445"/>
              <a:gd name="T37" fmla="*/ 58 h 229"/>
              <a:gd name="T38" fmla="*/ 914 w 2445"/>
              <a:gd name="T39" fmla="*/ 20 h 229"/>
              <a:gd name="T40" fmla="*/ 715 w 2445"/>
              <a:gd name="T41" fmla="*/ 166 h 229"/>
              <a:gd name="T42" fmla="*/ 550 w 2445"/>
              <a:gd name="T43" fmla="*/ 154 h 229"/>
              <a:gd name="T44" fmla="*/ 408 w 2445"/>
              <a:gd name="T45" fmla="*/ 63 h 229"/>
              <a:gd name="T46" fmla="*/ 250 w 2445"/>
              <a:gd name="T47" fmla="*/ 5 h 229"/>
              <a:gd name="T48" fmla="*/ 98 w 2445"/>
              <a:gd name="T49" fmla="*/ 70 h 229"/>
              <a:gd name="T50" fmla="*/ 0 w 2445"/>
              <a:gd name="T51" fmla="*/ 208 h 229"/>
              <a:gd name="T52" fmla="*/ 0 w 2445"/>
              <a:gd name="T53" fmla="*/ 229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5" h="229">
                <a:moveTo>
                  <a:pt x="0" y="229"/>
                </a:moveTo>
                <a:cubicBezTo>
                  <a:pt x="2445" y="229"/>
                  <a:pt x="2445" y="229"/>
                  <a:pt x="2445" y="229"/>
                </a:cubicBezTo>
                <a:cubicBezTo>
                  <a:pt x="2437" y="229"/>
                  <a:pt x="2437" y="229"/>
                  <a:pt x="2437" y="229"/>
                </a:cubicBezTo>
                <a:cubicBezTo>
                  <a:pt x="2409" y="179"/>
                  <a:pt x="2375" y="131"/>
                  <a:pt x="2329" y="98"/>
                </a:cubicBezTo>
                <a:cubicBezTo>
                  <a:pt x="2282" y="64"/>
                  <a:pt x="2222" y="47"/>
                  <a:pt x="2167" y="63"/>
                </a:cubicBezTo>
                <a:cubicBezTo>
                  <a:pt x="2128" y="74"/>
                  <a:pt x="2096" y="101"/>
                  <a:pt x="2062" y="124"/>
                </a:cubicBezTo>
                <a:cubicBezTo>
                  <a:pt x="2029" y="147"/>
                  <a:pt x="1991" y="168"/>
                  <a:pt x="1951" y="166"/>
                </a:cubicBezTo>
                <a:cubicBezTo>
                  <a:pt x="1949" y="166"/>
                  <a:pt x="1949" y="166"/>
                  <a:pt x="1949" y="166"/>
                </a:cubicBezTo>
                <a:cubicBezTo>
                  <a:pt x="1893" y="155"/>
                  <a:pt x="1842" y="120"/>
                  <a:pt x="1811" y="73"/>
                </a:cubicBezTo>
                <a:cubicBezTo>
                  <a:pt x="1800" y="57"/>
                  <a:pt x="1792" y="40"/>
                  <a:pt x="1780" y="26"/>
                </a:cubicBezTo>
                <a:cubicBezTo>
                  <a:pt x="1767" y="12"/>
                  <a:pt x="1750" y="0"/>
                  <a:pt x="1731" y="0"/>
                </a:cubicBezTo>
                <a:cubicBezTo>
                  <a:pt x="1707" y="1"/>
                  <a:pt x="1687" y="21"/>
                  <a:pt x="1675" y="42"/>
                </a:cubicBezTo>
                <a:cubicBezTo>
                  <a:pt x="1663" y="64"/>
                  <a:pt x="1655" y="88"/>
                  <a:pt x="1640" y="107"/>
                </a:cubicBezTo>
                <a:cubicBezTo>
                  <a:pt x="1613" y="139"/>
                  <a:pt x="1562" y="149"/>
                  <a:pt x="1525" y="129"/>
                </a:cubicBezTo>
                <a:cubicBezTo>
                  <a:pt x="1504" y="118"/>
                  <a:pt x="1488" y="99"/>
                  <a:pt x="1468" y="86"/>
                </a:cubicBezTo>
                <a:cubicBezTo>
                  <a:pt x="1438" y="64"/>
                  <a:pt x="1398" y="56"/>
                  <a:pt x="1362" y="64"/>
                </a:cubicBezTo>
                <a:cubicBezTo>
                  <a:pt x="1326" y="71"/>
                  <a:pt x="1263" y="122"/>
                  <a:pt x="1263" y="122"/>
                </a:cubicBezTo>
                <a:cubicBezTo>
                  <a:pt x="1230" y="150"/>
                  <a:pt x="1180" y="147"/>
                  <a:pt x="1141" y="130"/>
                </a:cubicBezTo>
                <a:cubicBezTo>
                  <a:pt x="1101" y="112"/>
                  <a:pt x="1069" y="83"/>
                  <a:pt x="1034" y="58"/>
                </a:cubicBezTo>
                <a:cubicBezTo>
                  <a:pt x="998" y="34"/>
                  <a:pt x="956" y="14"/>
                  <a:pt x="914" y="20"/>
                </a:cubicBezTo>
                <a:cubicBezTo>
                  <a:pt x="831" y="32"/>
                  <a:pt x="791" y="131"/>
                  <a:pt x="715" y="166"/>
                </a:cubicBezTo>
                <a:cubicBezTo>
                  <a:pt x="663" y="189"/>
                  <a:pt x="602" y="178"/>
                  <a:pt x="550" y="154"/>
                </a:cubicBezTo>
                <a:cubicBezTo>
                  <a:pt x="499" y="130"/>
                  <a:pt x="455" y="94"/>
                  <a:pt x="408" y="63"/>
                </a:cubicBezTo>
                <a:cubicBezTo>
                  <a:pt x="360" y="32"/>
                  <a:pt x="307" y="6"/>
                  <a:pt x="250" y="5"/>
                </a:cubicBezTo>
                <a:cubicBezTo>
                  <a:pt x="194" y="5"/>
                  <a:pt x="139" y="32"/>
                  <a:pt x="98" y="70"/>
                </a:cubicBezTo>
                <a:cubicBezTo>
                  <a:pt x="56" y="108"/>
                  <a:pt x="26" y="157"/>
                  <a:pt x="0" y="208"/>
                </a:cubicBezTo>
                <a:lnTo>
                  <a:pt x="0" y="229"/>
                </a:lnTo>
                <a:close/>
              </a:path>
            </a:pathLst>
          </a:custGeom>
          <a:gradFill flip="none" rotWithShape="1">
            <a:gsLst>
              <a:gs pos="0">
                <a:srgbClr val="0B63EB"/>
              </a:gs>
              <a:gs pos="100000">
                <a:srgbClr val="43D782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2DB223-8264-4227-821A-B1E5352033A4}"/>
              </a:ext>
            </a:extLst>
          </p:cNvPr>
          <p:cNvGrpSpPr/>
          <p:nvPr/>
        </p:nvGrpSpPr>
        <p:grpSpPr>
          <a:xfrm>
            <a:off x="2013504" y="3280363"/>
            <a:ext cx="8785000" cy="2273140"/>
            <a:chOff x="997025" y="4210080"/>
            <a:chExt cx="10400467" cy="180657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F6EE6F8-0336-47EB-B7D5-F0BF76753679}"/>
                </a:ext>
              </a:extLst>
            </p:cNvPr>
            <p:cNvCxnSpPr>
              <a:cxnSpLocks/>
            </p:cNvCxnSpPr>
            <p:nvPr/>
          </p:nvCxnSpPr>
          <p:spPr>
            <a:xfrm>
              <a:off x="997025" y="4210080"/>
              <a:ext cx="1040046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011B591-073C-430C-918F-5FA72AD6379F}"/>
                </a:ext>
              </a:extLst>
            </p:cNvPr>
            <p:cNvCxnSpPr>
              <a:cxnSpLocks/>
            </p:cNvCxnSpPr>
            <p:nvPr/>
          </p:nvCxnSpPr>
          <p:spPr>
            <a:xfrm>
              <a:off x="997025" y="4571395"/>
              <a:ext cx="1040046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8A9C4C-8A24-44D7-9E01-277D63847BCB}"/>
                </a:ext>
              </a:extLst>
            </p:cNvPr>
            <p:cNvCxnSpPr>
              <a:cxnSpLocks/>
            </p:cNvCxnSpPr>
            <p:nvPr/>
          </p:nvCxnSpPr>
          <p:spPr>
            <a:xfrm>
              <a:off x="997025" y="4932710"/>
              <a:ext cx="1040046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4FF47E-DB48-49CF-A5B8-B9D7DCF63AED}"/>
                </a:ext>
              </a:extLst>
            </p:cNvPr>
            <p:cNvCxnSpPr>
              <a:cxnSpLocks/>
            </p:cNvCxnSpPr>
            <p:nvPr/>
          </p:nvCxnSpPr>
          <p:spPr>
            <a:xfrm>
              <a:off x="997025" y="5294025"/>
              <a:ext cx="1040046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F8E8B2F-8B9E-4A69-9327-4A48048D6A2D}"/>
                </a:ext>
              </a:extLst>
            </p:cNvPr>
            <p:cNvCxnSpPr>
              <a:cxnSpLocks/>
            </p:cNvCxnSpPr>
            <p:nvPr/>
          </p:nvCxnSpPr>
          <p:spPr>
            <a:xfrm>
              <a:off x="997025" y="5655340"/>
              <a:ext cx="1040046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4767554-71F4-4C2A-8A70-E93C212EF984}"/>
                </a:ext>
              </a:extLst>
            </p:cNvPr>
            <p:cNvCxnSpPr>
              <a:cxnSpLocks/>
            </p:cNvCxnSpPr>
            <p:nvPr/>
          </p:nvCxnSpPr>
          <p:spPr>
            <a:xfrm>
              <a:off x="997025" y="6016655"/>
              <a:ext cx="1040046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C88636F-8F07-42A1-A479-463126B41D0D}"/>
              </a:ext>
            </a:extLst>
          </p:cNvPr>
          <p:cNvSpPr/>
          <p:nvPr/>
        </p:nvSpPr>
        <p:spPr>
          <a:xfrm>
            <a:off x="1643816" y="5417961"/>
            <a:ext cx="318019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ID" sz="1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100</a:t>
            </a:r>
            <a:endParaRPr lang="en-ID" sz="12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28A6E8-BA09-4BBC-B65B-3B7B5B7C144C}"/>
              </a:ext>
            </a:extLst>
          </p:cNvPr>
          <p:cNvSpPr/>
          <p:nvPr/>
        </p:nvSpPr>
        <p:spPr>
          <a:xfrm>
            <a:off x="1643816" y="4990125"/>
            <a:ext cx="318019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ID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ID" sz="1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00</a:t>
            </a:r>
            <a:endParaRPr lang="en-ID" sz="12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D7E6C0-2E9A-40B1-803A-E1627E55797B}"/>
              </a:ext>
            </a:extLst>
          </p:cNvPr>
          <p:cNvSpPr/>
          <p:nvPr/>
        </p:nvSpPr>
        <p:spPr>
          <a:xfrm>
            <a:off x="1643816" y="4506620"/>
            <a:ext cx="318019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ID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ID" sz="1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00</a:t>
            </a:r>
            <a:endParaRPr lang="en-ID" sz="12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E32535-C2B7-4B2E-A71F-5AAE6891515F}"/>
              </a:ext>
            </a:extLst>
          </p:cNvPr>
          <p:cNvSpPr/>
          <p:nvPr/>
        </p:nvSpPr>
        <p:spPr>
          <a:xfrm>
            <a:off x="1643816" y="4073440"/>
            <a:ext cx="318019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ID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ID" sz="1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00</a:t>
            </a:r>
            <a:endParaRPr lang="en-ID" sz="12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7E9A00-767A-42E2-99CC-06136F7CC8EE}"/>
              </a:ext>
            </a:extLst>
          </p:cNvPr>
          <p:cNvSpPr/>
          <p:nvPr/>
        </p:nvSpPr>
        <p:spPr>
          <a:xfrm>
            <a:off x="1643816" y="3599331"/>
            <a:ext cx="318019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ID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en-ID" sz="1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00</a:t>
            </a:r>
            <a:endParaRPr lang="en-ID" sz="12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A4C02C-6FBE-4093-B641-3D499CBE7E52}"/>
              </a:ext>
            </a:extLst>
          </p:cNvPr>
          <p:cNvSpPr/>
          <p:nvPr/>
        </p:nvSpPr>
        <p:spPr>
          <a:xfrm>
            <a:off x="1643816" y="3150384"/>
            <a:ext cx="318019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ID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r>
              <a:rPr lang="en-ID" sz="1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00</a:t>
            </a:r>
            <a:endParaRPr lang="en-ID" sz="12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4AE3BC6-50F5-4417-A9C3-0EF903A056E5}"/>
              </a:ext>
            </a:extLst>
          </p:cNvPr>
          <p:cNvGrpSpPr/>
          <p:nvPr/>
        </p:nvGrpSpPr>
        <p:grpSpPr>
          <a:xfrm>
            <a:off x="2717384" y="4305890"/>
            <a:ext cx="512183" cy="499985"/>
            <a:chOff x="2758939" y="4293214"/>
            <a:chExt cx="512183" cy="49998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8CE6642-42C2-4625-9911-4DF3C0385B91}"/>
                </a:ext>
              </a:extLst>
            </p:cNvPr>
            <p:cNvSpPr/>
            <p:nvPr/>
          </p:nvSpPr>
          <p:spPr>
            <a:xfrm>
              <a:off x="2843418" y="4670539"/>
              <a:ext cx="122660" cy="12266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6BD4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Speech Bubble: Rectangle 28">
              <a:extLst>
                <a:ext uri="{FF2B5EF4-FFF2-40B4-BE49-F238E27FC236}">
                  <a16:creationId xmlns:a16="http://schemas.microsoft.com/office/drawing/2014/main" id="{2500DC2D-0311-4B70-A3D9-AE01835ABFA9}"/>
                </a:ext>
              </a:extLst>
            </p:cNvPr>
            <p:cNvSpPr/>
            <p:nvPr/>
          </p:nvSpPr>
          <p:spPr>
            <a:xfrm>
              <a:off x="2758939" y="4293214"/>
              <a:ext cx="512183" cy="272380"/>
            </a:xfrm>
            <a:prstGeom prst="wedgeRectCallou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450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19E33F8-4977-4F9E-A101-516D2C056329}"/>
              </a:ext>
            </a:extLst>
          </p:cNvPr>
          <p:cNvGrpSpPr/>
          <p:nvPr/>
        </p:nvGrpSpPr>
        <p:grpSpPr>
          <a:xfrm>
            <a:off x="5233876" y="4339968"/>
            <a:ext cx="512183" cy="502214"/>
            <a:chOff x="5144499" y="4651769"/>
            <a:chExt cx="512183" cy="50221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8FE9AE1-E93C-4C2A-93EB-5FA6D8EDAE9D}"/>
                </a:ext>
              </a:extLst>
            </p:cNvPr>
            <p:cNvSpPr/>
            <p:nvPr/>
          </p:nvSpPr>
          <p:spPr>
            <a:xfrm>
              <a:off x="5243538" y="5031323"/>
              <a:ext cx="122660" cy="12266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6BD4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Speech Bubble: Rectangle 29">
              <a:extLst>
                <a:ext uri="{FF2B5EF4-FFF2-40B4-BE49-F238E27FC236}">
                  <a16:creationId xmlns:a16="http://schemas.microsoft.com/office/drawing/2014/main" id="{40C3E09F-5958-42AE-B396-251D2D37ECC3}"/>
                </a:ext>
              </a:extLst>
            </p:cNvPr>
            <p:cNvSpPr/>
            <p:nvPr/>
          </p:nvSpPr>
          <p:spPr>
            <a:xfrm>
              <a:off x="5144499" y="4651769"/>
              <a:ext cx="512183" cy="272380"/>
            </a:xfrm>
            <a:prstGeom prst="wedgeRectCallou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350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56B47B2-337B-42C6-B2E8-7F4D1DCB0410}"/>
              </a:ext>
            </a:extLst>
          </p:cNvPr>
          <p:cNvGrpSpPr/>
          <p:nvPr/>
        </p:nvGrpSpPr>
        <p:grpSpPr>
          <a:xfrm>
            <a:off x="7605260" y="3270049"/>
            <a:ext cx="512183" cy="497976"/>
            <a:chOff x="7485823" y="3930903"/>
            <a:chExt cx="512183" cy="49797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A55054-43F7-475E-9A97-A5686C462F60}"/>
                </a:ext>
              </a:extLst>
            </p:cNvPr>
            <p:cNvSpPr/>
            <p:nvPr/>
          </p:nvSpPr>
          <p:spPr>
            <a:xfrm>
              <a:off x="7568489" y="4306219"/>
              <a:ext cx="122660" cy="12266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6BD4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Speech Bubble: Rectangle 30">
              <a:extLst>
                <a:ext uri="{FF2B5EF4-FFF2-40B4-BE49-F238E27FC236}">
                  <a16:creationId xmlns:a16="http://schemas.microsoft.com/office/drawing/2014/main" id="{CD3F4BC2-C1F2-4EE1-8FC8-2C60785B7138}"/>
                </a:ext>
              </a:extLst>
            </p:cNvPr>
            <p:cNvSpPr/>
            <p:nvPr/>
          </p:nvSpPr>
          <p:spPr>
            <a:xfrm>
              <a:off x="7485823" y="3930903"/>
              <a:ext cx="512183" cy="272380"/>
            </a:xfrm>
            <a:prstGeom prst="wedgeRectCallou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530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6532E4A-3B74-41CA-BA85-9412ED0A3C6B}"/>
              </a:ext>
            </a:extLst>
          </p:cNvPr>
          <p:cNvGrpSpPr/>
          <p:nvPr/>
        </p:nvGrpSpPr>
        <p:grpSpPr>
          <a:xfrm>
            <a:off x="10310578" y="3626189"/>
            <a:ext cx="512183" cy="499066"/>
            <a:chOff x="10618572" y="4140987"/>
            <a:chExt cx="512183" cy="49906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D6F31BE-2C43-499D-8233-6BC1B1E6580E}"/>
                </a:ext>
              </a:extLst>
            </p:cNvPr>
            <p:cNvSpPr/>
            <p:nvPr/>
          </p:nvSpPr>
          <p:spPr>
            <a:xfrm>
              <a:off x="10703853" y="4517393"/>
              <a:ext cx="122660" cy="12266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6BD4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Speech Bubble: Rectangle 31">
              <a:extLst>
                <a:ext uri="{FF2B5EF4-FFF2-40B4-BE49-F238E27FC236}">
                  <a16:creationId xmlns:a16="http://schemas.microsoft.com/office/drawing/2014/main" id="{A6118E54-9740-4FA9-97E1-3C6D21DFC09D}"/>
                </a:ext>
              </a:extLst>
            </p:cNvPr>
            <p:cNvSpPr/>
            <p:nvPr/>
          </p:nvSpPr>
          <p:spPr>
            <a:xfrm>
              <a:off x="10618572" y="4140987"/>
              <a:ext cx="512183" cy="272380"/>
            </a:xfrm>
            <a:prstGeom prst="wedgeRectCallou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490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FEE97F-F303-4881-AB3F-43B3C2BC5956}"/>
              </a:ext>
            </a:extLst>
          </p:cNvPr>
          <p:cNvGrpSpPr/>
          <p:nvPr/>
        </p:nvGrpSpPr>
        <p:grpSpPr>
          <a:xfrm>
            <a:off x="9218692" y="4170456"/>
            <a:ext cx="512183" cy="483685"/>
            <a:chOff x="9088774" y="3692869"/>
            <a:chExt cx="512183" cy="48368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96DE558-6A44-4B05-92C3-0F7FB920AA9C}"/>
                </a:ext>
              </a:extLst>
            </p:cNvPr>
            <p:cNvSpPr/>
            <p:nvPr/>
          </p:nvSpPr>
          <p:spPr>
            <a:xfrm>
              <a:off x="9161499" y="4053894"/>
              <a:ext cx="122660" cy="12266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6BD4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" name="Speech Bubble: Rectangle 32">
              <a:extLst>
                <a:ext uri="{FF2B5EF4-FFF2-40B4-BE49-F238E27FC236}">
                  <a16:creationId xmlns:a16="http://schemas.microsoft.com/office/drawing/2014/main" id="{740BD773-6D44-431A-85D1-AD6D114419BE}"/>
                </a:ext>
              </a:extLst>
            </p:cNvPr>
            <p:cNvSpPr/>
            <p:nvPr/>
          </p:nvSpPr>
          <p:spPr>
            <a:xfrm>
              <a:off x="9088774" y="3692869"/>
              <a:ext cx="512183" cy="272380"/>
            </a:xfrm>
            <a:prstGeom prst="wedgeRectCallou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610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113D206-F919-4EAE-A28C-6D7E32B8F611}"/>
              </a:ext>
            </a:extLst>
          </p:cNvPr>
          <p:cNvSpPr/>
          <p:nvPr/>
        </p:nvSpPr>
        <p:spPr>
          <a:xfrm>
            <a:off x="2368883" y="1984876"/>
            <a:ext cx="351873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ID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C95186F-B403-40AD-A7FB-D6E85719C24D}"/>
              </a:ext>
            </a:extLst>
          </p:cNvPr>
          <p:cNvSpPr/>
          <p:nvPr/>
        </p:nvSpPr>
        <p:spPr>
          <a:xfrm>
            <a:off x="7971508" y="1984876"/>
            <a:ext cx="338229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B5A507E-E864-4196-AF3E-C662336FE78A}"/>
              </a:ext>
            </a:extLst>
          </p:cNvPr>
          <p:cNvSpPr/>
          <p:nvPr/>
        </p:nvSpPr>
        <p:spPr>
          <a:xfrm>
            <a:off x="1560946" y="1910131"/>
            <a:ext cx="580377" cy="5803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11DC6C4-55A3-4521-8C3E-606988FD3920}"/>
              </a:ext>
            </a:extLst>
          </p:cNvPr>
          <p:cNvGrpSpPr/>
          <p:nvPr/>
        </p:nvGrpSpPr>
        <p:grpSpPr>
          <a:xfrm>
            <a:off x="1707465" y="2056650"/>
            <a:ext cx="287338" cy="287338"/>
            <a:chOff x="4319588" y="2492375"/>
            <a:chExt cx="287338" cy="287338"/>
          </a:xfrm>
          <a:gradFill>
            <a:gsLst>
              <a:gs pos="0">
                <a:srgbClr val="0B63EB"/>
              </a:gs>
              <a:gs pos="100000">
                <a:srgbClr val="43D782"/>
              </a:gs>
            </a:gsLst>
            <a:lin ang="8100000" scaled="1"/>
          </a:gradFill>
        </p:grpSpPr>
        <p:sp>
          <p:nvSpPr>
            <p:cNvPr id="46" name="Freeform 372">
              <a:extLst>
                <a:ext uri="{FF2B5EF4-FFF2-40B4-BE49-F238E27FC236}">
                  <a16:creationId xmlns:a16="http://schemas.microsoft.com/office/drawing/2014/main" id="{89392103-9AD7-4341-9DF1-88CEC6BCD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73">
              <a:extLst>
                <a:ext uri="{FF2B5EF4-FFF2-40B4-BE49-F238E27FC236}">
                  <a16:creationId xmlns:a16="http://schemas.microsoft.com/office/drawing/2014/main" id="{468BB9B4-DEF1-4409-94BC-2FF0A09AD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E5A38897-49F1-42CF-A390-6A13014D1D6E}"/>
              </a:ext>
            </a:extLst>
          </p:cNvPr>
          <p:cNvSpPr/>
          <p:nvPr/>
        </p:nvSpPr>
        <p:spPr>
          <a:xfrm>
            <a:off x="7172140" y="1910131"/>
            <a:ext cx="580377" cy="5803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50" name="Freeform 3073">
            <a:extLst>
              <a:ext uri="{FF2B5EF4-FFF2-40B4-BE49-F238E27FC236}">
                <a16:creationId xmlns:a16="http://schemas.microsoft.com/office/drawing/2014/main" id="{AAA2222B-534D-4945-A367-D8E2D0D113EE}"/>
              </a:ext>
            </a:extLst>
          </p:cNvPr>
          <p:cNvSpPr>
            <a:spLocks noEditPoints="1"/>
          </p:cNvSpPr>
          <p:nvPr/>
        </p:nvSpPr>
        <p:spPr bwMode="auto">
          <a:xfrm>
            <a:off x="7319453" y="2057444"/>
            <a:ext cx="285750" cy="285750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gradFill>
            <a:gsLst>
              <a:gs pos="0">
                <a:srgbClr val="0B63EB"/>
              </a:gs>
              <a:gs pos="100000">
                <a:srgbClr val="43D78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87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5B198BF5-314C-4CE5-B6CF-F33021C711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09458" y="1"/>
            <a:ext cx="7282542" cy="6849687"/>
          </a:xfrm>
          <a:custGeom>
            <a:avLst/>
            <a:gdLst>
              <a:gd name="connsiteX0" fmla="*/ 0 w 7282542"/>
              <a:gd name="connsiteY0" fmla="*/ 0 h 6849687"/>
              <a:gd name="connsiteX1" fmla="*/ 4556335 w 7282542"/>
              <a:gd name="connsiteY1" fmla="*/ 0 h 6849687"/>
              <a:gd name="connsiteX2" fmla="*/ 7282542 w 7282542"/>
              <a:gd name="connsiteY2" fmla="*/ 5857394 h 6849687"/>
              <a:gd name="connsiteX3" fmla="*/ 7282542 w 7282542"/>
              <a:gd name="connsiteY3" fmla="*/ 6849687 h 6849687"/>
              <a:gd name="connsiteX4" fmla="*/ 3188050 w 7282542"/>
              <a:gd name="connsiteY4" fmla="*/ 6849687 h 684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2542" h="6849687">
                <a:moveTo>
                  <a:pt x="0" y="0"/>
                </a:moveTo>
                <a:lnTo>
                  <a:pt x="4556335" y="0"/>
                </a:lnTo>
                <a:lnTo>
                  <a:pt x="7282542" y="5857394"/>
                </a:lnTo>
                <a:lnTo>
                  <a:pt x="7282542" y="6849687"/>
                </a:lnTo>
                <a:lnTo>
                  <a:pt x="3188050" y="6849687"/>
                </a:lnTo>
                <a:close/>
              </a:path>
            </a:pathLst>
          </a:cu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DA1015F8-37CF-4705-B0CF-432F08CB2384}"/>
              </a:ext>
            </a:extLst>
          </p:cNvPr>
          <p:cNvSpPr/>
          <p:nvPr/>
        </p:nvSpPr>
        <p:spPr>
          <a:xfrm flipH="1">
            <a:off x="4909458" y="0"/>
            <a:ext cx="7282542" cy="6849687"/>
          </a:xfrm>
          <a:custGeom>
            <a:avLst/>
            <a:gdLst>
              <a:gd name="connsiteX0" fmla="*/ 7282542 w 7282542"/>
              <a:gd name="connsiteY0" fmla="*/ 0 h 6849687"/>
              <a:gd name="connsiteX1" fmla="*/ 2726207 w 7282542"/>
              <a:gd name="connsiteY1" fmla="*/ 0 h 6849687"/>
              <a:gd name="connsiteX2" fmla="*/ 0 w 7282542"/>
              <a:gd name="connsiteY2" fmla="*/ 5857394 h 6849687"/>
              <a:gd name="connsiteX3" fmla="*/ 0 w 7282542"/>
              <a:gd name="connsiteY3" fmla="*/ 6849687 h 6849687"/>
              <a:gd name="connsiteX4" fmla="*/ 4094492 w 7282542"/>
              <a:gd name="connsiteY4" fmla="*/ 6849687 h 684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2542" h="6849687">
                <a:moveTo>
                  <a:pt x="7282542" y="0"/>
                </a:moveTo>
                <a:lnTo>
                  <a:pt x="2726207" y="0"/>
                </a:lnTo>
                <a:lnTo>
                  <a:pt x="0" y="5857394"/>
                </a:lnTo>
                <a:lnTo>
                  <a:pt x="0" y="6849687"/>
                </a:lnTo>
                <a:lnTo>
                  <a:pt x="4094492" y="6849687"/>
                </a:lnTo>
                <a:close/>
              </a:path>
            </a:pathLst>
          </a:custGeom>
          <a:gradFill flip="none" rotWithShape="1">
            <a:gsLst>
              <a:gs pos="0">
                <a:srgbClr val="0B63EB">
                  <a:alpha val="75000"/>
                </a:srgbClr>
              </a:gs>
              <a:gs pos="100000">
                <a:srgbClr val="43D782">
                  <a:alpha val="7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433D4B-0F23-4A0E-950C-81159DFCA0F6}"/>
              </a:ext>
            </a:extLst>
          </p:cNvPr>
          <p:cNvSpPr/>
          <p:nvPr/>
        </p:nvSpPr>
        <p:spPr>
          <a:xfrm>
            <a:off x="839789" y="1844675"/>
            <a:ext cx="10479880" cy="4149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D3583DC-6B4B-4182-A8B2-0D6DBFC3162D}"/>
              </a:ext>
            </a:extLst>
          </p:cNvPr>
          <p:cNvSpPr/>
          <p:nvPr/>
        </p:nvSpPr>
        <p:spPr>
          <a:xfrm>
            <a:off x="3143189" y="1442490"/>
            <a:ext cx="185161" cy="5021908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8FB76D1-EFE1-484E-A341-9592F266BADA}"/>
              </a:ext>
            </a:extLst>
          </p:cNvPr>
          <p:cNvSpPr/>
          <p:nvPr/>
        </p:nvSpPr>
        <p:spPr>
          <a:xfrm>
            <a:off x="944794" y="1844675"/>
            <a:ext cx="2296258" cy="4149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D1793D-4029-48F0-B74C-240F1235C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Indicator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0631CA-35B2-4EA1-AE50-A03C7F612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pPr/>
              <a:t>12</a:t>
            </a:fld>
            <a:endParaRPr lang="en-ID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DD8F0E6-6B4D-458B-BEEF-EB8A43B282C2}"/>
              </a:ext>
            </a:extLst>
          </p:cNvPr>
          <p:cNvGrpSpPr/>
          <p:nvPr/>
        </p:nvGrpSpPr>
        <p:grpSpPr>
          <a:xfrm>
            <a:off x="3429876" y="2099818"/>
            <a:ext cx="7368864" cy="3639438"/>
            <a:chOff x="3203886" y="2088065"/>
            <a:chExt cx="7368864" cy="363943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AFB7CC7-EA22-410C-9A38-E118F48D6AF2}"/>
                </a:ext>
              </a:extLst>
            </p:cNvPr>
            <p:cNvGrpSpPr/>
            <p:nvPr/>
          </p:nvGrpSpPr>
          <p:grpSpPr>
            <a:xfrm>
              <a:off x="3203886" y="2088065"/>
              <a:ext cx="7368864" cy="691397"/>
              <a:chOff x="3203886" y="2335614"/>
              <a:chExt cx="7368864" cy="69139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FC7A87B-F9A9-44E2-9847-850E0369B98D}"/>
                  </a:ext>
                </a:extLst>
              </p:cNvPr>
              <p:cNvSpPr/>
              <p:nvPr/>
            </p:nvSpPr>
            <p:spPr>
              <a:xfrm>
                <a:off x="4254839" y="2804677"/>
                <a:ext cx="6317911" cy="10445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F6DFF0F-E214-4DEF-AB5E-5827B4777F0C}"/>
                  </a:ext>
                </a:extLst>
              </p:cNvPr>
              <p:cNvGrpSpPr/>
              <p:nvPr/>
            </p:nvGrpSpPr>
            <p:grpSpPr>
              <a:xfrm>
                <a:off x="8459636" y="2686797"/>
                <a:ext cx="340214" cy="340214"/>
                <a:chOff x="8715059" y="5393529"/>
                <a:chExt cx="526879" cy="526879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5533CAD-4AC9-4E23-B05F-7F0535500217}"/>
                    </a:ext>
                  </a:extLst>
                </p:cNvPr>
                <p:cNvSpPr/>
                <p:nvPr/>
              </p:nvSpPr>
              <p:spPr>
                <a:xfrm>
                  <a:off x="8715059" y="5393529"/>
                  <a:ext cx="526879" cy="526879"/>
                </a:xfrm>
                <a:prstGeom prst="ellipse">
                  <a:avLst/>
                </a:prstGeom>
                <a:solidFill>
                  <a:srgbClr val="2294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057ED59F-32A7-46EE-BADA-073322D23814}"/>
                    </a:ext>
                  </a:extLst>
                </p:cNvPr>
                <p:cNvSpPr/>
                <p:nvPr/>
              </p:nvSpPr>
              <p:spPr>
                <a:xfrm>
                  <a:off x="8840467" y="5518937"/>
                  <a:ext cx="276062" cy="2760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6291842-A3C6-432F-BD78-2EBA7549B7C6}"/>
                  </a:ext>
                </a:extLst>
              </p:cNvPr>
              <p:cNvSpPr/>
              <p:nvPr/>
            </p:nvSpPr>
            <p:spPr>
              <a:xfrm>
                <a:off x="3203886" y="2751937"/>
                <a:ext cx="896965" cy="21544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en-ID" sz="14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Indicator A</a:t>
                </a:r>
                <a:endPara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Speech Bubble: Rectangle 55">
                <a:extLst>
                  <a:ext uri="{FF2B5EF4-FFF2-40B4-BE49-F238E27FC236}">
                    <a16:creationId xmlns:a16="http://schemas.microsoft.com/office/drawing/2014/main" id="{51498C94-ADC1-4153-84B7-5E984CE6B1DB}"/>
                  </a:ext>
                </a:extLst>
              </p:cNvPr>
              <p:cNvSpPr/>
              <p:nvPr/>
            </p:nvSpPr>
            <p:spPr>
              <a:xfrm>
                <a:off x="8471215" y="2335614"/>
                <a:ext cx="512183" cy="272380"/>
              </a:xfrm>
              <a:prstGeom prst="wedgeRectCallou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D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750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A75E15E-1BA4-4959-88A5-8D33791F4B98}"/>
                </a:ext>
              </a:extLst>
            </p:cNvPr>
            <p:cNvGrpSpPr/>
            <p:nvPr/>
          </p:nvGrpSpPr>
          <p:grpSpPr>
            <a:xfrm>
              <a:off x="3203886" y="2709581"/>
              <a:ext cx="7368864" cy="658589"/>
              <a:chOff x="3203886" y="2873863"/>
              <a:chExt cx="7368864" cy="65858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CA2FFD9-51FE-4F5F-8A0F-C98518B0F373}"/>
                  </a:ext>
                </a:extLst>
              </p:cNvPr>
              <p:cNvSpPr/>
              <p:nvPr/>
            </p:nvSpPr>
            <p:spPr>
              <a:xfrm>
                <a:off x="4254839" y="3310118"/>
                <a:ext cx="6317911" cy="104455"/>
              </a:xfrm>
              <a:prstGeom prst="rect">
                <a:avLst/>
              </a:prstGeom>
              <a:gradFill flip="none" rotWithShape="1">
                <a:gsLst>
                  <a:gs pos="0">
                    <a:srgbClr val="0B63EB"/>
                  </a:gs>
                  <a:gs pos="100000">
                    <a:srgbClr val="43D782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B38EFE8-8936-4C34-B112-A36F67FFA114}"/>
                  </a:ext>
                </a:extLst>
              </p:cNvPr>
              <p:cNvGrpSpPr/>
              <p:nvPr/>
            </p:nvGrpSpPr>
            <p:grpSpPr>
              <a:xfrm>
                <a:off x="5755786" y="3192238"/>
                <a:ext cx="340214" cy="340214"/>
                <a:chOff x="8715059" y="5393529"/>
                <a:chExt cx="526879" cy="526879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7E46E7C-CA57-411D-8456-3B4168A03A9F}"/>
                    </a:ext>
                  </a:extLst>
                </p:cNvPr>
                <p:cNvSpPr/>
                <p:nvPr/>
              </p:nvSpPr>
              <p:spPr>
                <a:xfrm>
                  <a:off x="8715059" y="5393529"/>
                  <a:ext cx="526879" cy="526879"/>
                </a:xfrm>
                <a:prstGeom prst="ellipse">
                  <a:avLst/>
                </a:prstGeom>
                <a:solidFill>
                  <a:srgbClr val="2294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CBE7F2A8-6314-48C7-B699-873EAA516786}"/>
                    </a:ext>
                  </a:extLst>
                </p:cNvPr>
                <p:cNvSpPr/>
                <p:nvPr/>
              </p:nvSpPr>
              <p:spPr>
                <a:xfrm>
                  <a:off x="8840467" y="5518937"/>
                  <a:ext cx="276062" cy="2760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CC0F5BE-3A0B-4874-B34A-FE6D39E31062}"/>
                  </a:ext>
                </a:extLst>
              </p:cNvPr>
              <p:cNvSpPr/>
              <p:nvPr/>
            </p:nvSpPr>
            <p:spPr>
              <a:xfrm>
                <a:off x="3203886" y="3256893"/>
                <a:ext cx="896965" cy="21544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en-ID" sz="14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Indicator B</a:t>
                </a:r>
                <a:endPara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" name="Speech Bubble: Rectangle 56">
                <a:extLst>
                  <a:ext uri="{FF2B5EF4-FFF2-40B4-BE49-F238E27FC236}">
                    <a16:creationId xmlns:a16="http://schemas.microsoft.com/office/drawing/2014/main" id="{9DF601D0-6AAA-4DD5-9BD9-2E84A6EB753E}"/>
                  </a:ext>
                </a:extLst>
              </p:cNvPr>
              <p:cNvSpPr/>
              <p:nvPr/>
            </p:nvSpPr>
            <p:spPr>
              <a:xfrm>
                <a:off x="5762630" y="2873863"/>
                <a:ext cx="512183" cy="272380"/>
              </a:xfrm>
              <a:prstGeom prst="wedgeRectCallou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D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250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499D47B-66F5-471D-A74E-42552818AC50}"/>
                </a:ext>
              </a:extLst>
            </p:cNvPr>
            <p:cNvGrpSpPr/>
            <p:nvPr/>
          </p:nvGrpSpPr>
          <p:grpSpPr>
            <a:xfrm>
              <a:off x="3203886" y="3292810"/>
              <a:ext cx="7368864" cy="663001"/>
              <a:chOff x="3203886" y="3374892"/>
              <a:chExt cx="7368864" cy="66300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381CC8-4E09-43BE-B20B-18E152B1EEB6}"/>
                  </a:ext>
                </a:extLst>
              </p:cNvPr>
              <p:cNvSpPr/>
              <p:nvPr/>
            </p:nvSpPr>
            <p:spPr>
              <a:xfrm>
                <a:off x="4254839" y="3815559"/>
                <a:ext cx="6317911" cy="10445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28C33A0-B5C3-4105-B2A2-406780B39E59}"/>
                  </a:ext>
                </a:extLst>
              </p:cNvPr>
              <p:cNvGrpSpPr/>
              <p:nvPr/>
            </p:nvGrpSpPr>
            <p:grpSpPr>
              <a:xfrm>
                <a:off x="8059185" y="3697679"/>
                <a:ext cx="340214" cy="340214"/>
                <a:chOff x="8715059" y="5393529"/>
                <a:chExt cx="526879" cy="526879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FF57FE2E-2A2E-420E-8F99-A3E5CDBF00D0}"/>
                    </a:ext>
                  </a:extLst>
                </p:cNvPr>
                <p:cNvSpPr/>
                <p:nvPr/>
              </p:nvSpPr>
              <p:spPr>
                <a:xfrm>
                  <a:off x="8715059" y="5393529"/>
                  <a:ext cx="526879" cy="526879"/>
                </a:xfrm>
                <a:prstGeom prst="ellipse">
                  <a:avLst/>
                </a:prstGeom>
                <a:solidFill>
                  <a:srgbClr val="2294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DA8B5639-E56F-4416-8209-952D94CED8FE}"/>
                    </a:ext>
                  </a:extLst>
                </p:cNvPr>
                <p:cNvSpPr/>
                <p:nvPr/>
              </p:nvSpPr>
              <p:spPr>
                <a:xfrm>
                  <a:off x="8840467" y="5518937"/>
                  <a:ext cx="276062" cy="2760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4092157-06E3-4B94-825B-78EC78CDAFB0}"/>
                  </a:ext>
                </a:extLst>
              </p:cNvPr>
              <p:cNvSpPr/>
              <p:nvPr/>
            </p:nvSpPr>
            <p:spPr>
              <a:xfrm>
                <a:off x="3203886" y="3761849"/>
                <a:ext cx="896965" cy="21544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en-ID" sz="14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Indicator C</a:t>
                </a:r>
                <a:endPara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Speech Bubble: Rectangle 57">
                <a:extLst>
                  <a:ext uri="{FF2B5EF4-FFF2-40B4-BE49-F238E27FC236}">
                    <a16:creationId xmlns:a16="http://schemas.microsoft.com/office/drawing/2014/main" id="{4D335E30-4BE6-4E1E-AB68-56531D877A1C}"/>
                  </a:ext>
                </a:extLst>
              </p:cNvPr>
              <p:cNvSpPr/>
              <p:nvPr/>
            </p:nvSpPr>
            <p:spPr>
              <a:xfrm>
                <a:off x="8078283" y="3374892"/>
                <a:ext cx="512183" cy="272380"/>
              </a:xfrm>
              <a:prstGeom prst="wedgeRectCallou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D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600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E78CA95-DA1F-42A1-8385-1B6F439EBFB8}"/>
                </a:ext>
              </a:extLst>
            </p:cNvPr>
            <p:cNvGrpSpPr/>
            <p:nvPr/>
          </p:nvGrpSpPr>
          <p:grpSpPr>
            <a:xfrm>
              <a:off x="3203886" y="3887239"/>
              <a:ext cx="7368864" cy="674977"/>
              <a:chOff x="3203886" y="3868357"/>
              <a:chExt cx="7368864" cy="67497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4C9CEF9-892B-487E-A2DA-68D0DD10116A}"/>
                  </a:ext>
                </a:extLst>
              </p:cNvPr>
              <p:cNvSpPr/>
              <p:nvPr/>
            </p:nvSpPr>
            <p:spPr>
              <a:xfrm>
                <a:off x="4254839" y="4321000"/>
                <a:ext cx="6317911" cy="104455"/>
              </a:xfrm>
              <a:prstGeom prst="rect">
                <a:avLst/>
              </a:prstGeom>
              <a:gradFill flip="none" rotWithShape="1">
                <a:gsLst>
                  <a:gs pos="0">
                    <a:srgbClr val="0B63EB"/>
                  </a:gs>
                  <a:gs pos="100000">
                    <a:srgbClr val="43D782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5BA522C-D585-4272-881B-3CD9C3275F2A}"/>
                  </a:ext>
                </a:extLst>
              </p:cNvPr>
              <p:cNvGrpSpPr/>
              <p:nvPr/>
            </p:nvGrpSpPr>
            <p:grpSpPr>
              <a:xfrm>
                <a:off x="9867020" y="4203120"/>
                <a:ext cx="340214" cy="340214"/>
                <a:chOff x="8715059" y="5393529"/>
                <a:chExt cx="526879" cy="526879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F53BE68E-A800-492D-A7CB-051B5FF96F4E}"/>
                    </a:ext>
                  </a:extLst>
                </p:cNvPr>
                <p:cNvSpPr/>
                <p:nvPr/>
              </p:nvSpPr>
              <p:spPr>
                <a:xfrm>
                  <a:off x="8715059" y="5393529"/>
                  <a:ext cx="526879" cy="526879"/>
                </a:xfrm>
                <a:prstGeom prst="ellipse">
                  <a:avLst/>
                </a:prstGeom>
                <a:solidFill>
                  <a:srgbClr val="2294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AB934342-2C18-4695-A10D-0D54E65AD8A7}"/>
                    </a:ext>
                  </a:extLst>
                </p:cNvPr>
                <p:cNvSpPr/>
                <p:nvPr/>
              </p:nvSpPr>
              <p:spPr>
                <a:xfrm>
                  <a:off x="8840467" y="5518937"/>
                  <a:ext cx="276062" cy="2760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2C771C5-6D2C-4299-A86A-023340C92A96}"/>
                  </a:ext>
                </a:extLst>
              </p:cNvPr>
              <p:cNvSpPr/>
              <p:nvPr/>
            </p:nvSpPr>
            <p:spPr>
              <a:xfrm>
                <a:off x="3203886" y="4259433"/>
                <a:ext cx="896965" cy="21544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en-ID" sz="14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Indicator D</a:t>
                </a:r>
                <a:endPara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9" name="Speech Bubble: Rectangle 58">
                <a:extLst>
                  <a:ext uri="{FF2B5EF4-FFF2-40B4-BE49-F238E27FC236}">
                    <a16:creationId xmlns:a16="http://schemas.microsoft.com/office/drawing/2014/main" id="{A6C45CBA-E49E-4266-915D-795A6F6AAEBE}"/>
                  </a:ext>
                </a:extLst>
              </p:cNvPr>
              <p:cNvSpPr/>
              <p:nvPr/>
            </p:nvSpPr>
            <p:spPr>
              <a:xfrm>
                <a:off x="9870164" y="3868357"/>
                <a:ext cx="512183" cy="272380"/>
              </a:xfrm>
              <a:prstGeom prst="wedgeRectCallou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D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900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5F52397-8809-4A8F-A4E0-8DDF2514B98C}"/>
                </a:ext>
              </a:extLst>
            </p:cNvPr>
            <p:cNvGrpSpPr/>
            <p:nvPr/>
          </p:nvGrpSpPr>
          <p:grpSpPr>
            <a:xfrm>
              <a:off x="3203886" y="4471669"/>
              <a:ext cx="7368864" cy="662505"/>
              <a:chOff x="3203886" y="4386270"/>
              <a:chExt cx="7368864" cy="662505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AD698E1-2A47-4312-BF09-1F93CA342C46}"/>
                  </a:ext>
                </a:extLst>
              </p:cNvPr>
              <p:cNvSpPr/>
              <p:nvPr/>
            </p:nvSpPr>
            <p:spPr>
              <a:xfrm>
                <a:off x="4254839" y="4826441"/>
                <a:ext cx="6317911" cy="10445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5739BA6-F36F-40C7-B6BD-635DFAA862BF}"/>
                  </a:ext>
                </a:extLst>
              </p:cNvPr>
              <p:cNvGrpSpPr/>
              <p:nvPr/>
            </p:nvGrpSpPr>
            <p:grpSpPr>
              <a:xfrm>
                <a:off x="6736024" y="4708561"/>
                <a:ext cx="340214" cy="340214"/>
                <a:chOff x="8715059" y="5393529"/>
                <a:chExt cx="526879" cy="526879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60ACE558-7BF7-4632-9B67-18A1E8B07EDE}"/>
                    </a:ext>
                  </a:extLst>
                </p:cNvPr>
                <p:cNvSpPr/>
                <p:nvPr/>
              </p:nvSpPr>
              <p:spPr>
                <a:xfrm>
                  <a:off x="8715059" y="5393529"/>
                  <a:ext cx="526879" cy="526879"/>
                </a:xfrm>
                <a:prstGeom prst="ellipse">
                  <a:avLst/>
                </a:prstGeom>
                <a:solidFill>
                  <a:srgbClr val="2294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01995FB7-8EC3-479C-A8E6-431CAFF16C3E}"/>
                    </a:ext>
                  </a:extLst>
                </p:cNvPr>
                <p:cNvSpPr/>
                <p:nvPr/>
              </p:nvSpPr>
              <p:spPr>
                <a:xfrm>
                  <a:off x="8840467" y="5518937"/>
                  <a:ext cx="276062" cy="2760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9A8BDE0-20DE-444B-B5A7-47A4CF67D68F}"/>
                  </a:ext>
                </a:extLst>
              </p:cNvPr>
              <p:cNvSpPr/>
              <p:nvPr/>
            </p:nvSpPr>
            <p:spPr>
              <a:xfrm>
                <a:off x="3203886" y="4767025"/>
                <a:ext cx="896965" cy="21544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en-ID" sz="14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Indicator E</a:t>
                </a:r>
                <a:endPara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" name="Speech Bubble: Rectangle 59">
                <a:extLst>
                  <a:ext uri="{FF2B5EF4-FFF2-40B4-BE49-F238E27FC236}">
                    <a16:creationId xmlns:a16="http://schemas.microsoft.com/office/drawing/2014/main" id="{BE7E1CDD-4531-42B2-A44F-7C77D841CF0B}"/>
                  </a:ext>
                </a:extLst>
              </p:cNvPr>
              <p:cNvSpPr/>
              <p:nvPr/>
            </p:nvSpPr>
            <p:spPr>
              <a:xfrm>
                <a:off x="6755528" y="4386270"/>
                <a:ext cx="512183" cy="272380"/>
              </a:xfrm>
              <a:prstGeom prst="wedgeRectCallou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D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400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B3EF3FF-089B-4590-A3DB-3A84A56EE950}"/>
                </a:ext>
              </a:extLst>
            </p:cNvPr>
            <p:cNvGrpSpPr/>
            <p:nvPr/>
          </p:nvGrpSpPr>
          <p:grpSpPr>
            <a:xfrm>
              <a:off x="3203886" y="5055969"/>
              <a:ext cx="7368864" cy="671534"/>
              <a:chOff x="3203886" y="4882683"/>
              <a:chExt cx="7368864" cy="67153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33EB9B3-1DAA-49DC-8849-C8EF800E2186}"/>
                  </a:ext>
                </a:extLst>
              </p:cNvPr>
              <p:cNvSpPr/>
              <p:nvPr/>
            </p:nvSpPr>
            <p:spPr>
              <a:xfrm>
                <a:off x="4254839" y="5331883"/>
                <a:ext cx="6317911" cy="104455"/>
              </a:xfrm>
              <a:prstGeom prst="rect">
                <a:avLst/>
              </a:prstGeom>
              <a:gradFill flip="none" rotWithShape="1">
                <a:gsLst>
                  <a:gs pos="0">
                    <a:srgbClr val="0B63EB"/>
                  </a:gs>
                  <a:gs pos="100000">
                    <a:srgbClr val="43D782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D901AB0-30CE-4A36-99D5-C2FF6749F9C3}"/>
                  </a:ext>
                </a:extLst>
              </p:cNvPr>
              <p:cNvGrpSpPr/>
              <p:nvPr/>
            </p:nvGrpSpPr>
            <p:grpSpPr>
              <a:xfrm>
                <a:off x="9145707" y="5214003"/>
                <a:ext cx="340214" cy="340214"/>
                <a:chOff x="8715059" y="5393529"/>
                <a:chExt cx="526879" cy="526879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A5A87297-05AE-47BF-AE8D-F674A79F3A97}"/>
                    </a:ext>
                  </a:extLst>
                </p:cNvPr>
                <p:cNvSpPr/>
                <p:nvPr/>
              </p:nvSpPr>
              <p:spPr>
                <a:xfrm>
                  <a:off x="8715059" y="5393529"/>
                  <a:ext cx="526879" cy="526879"/>
                </a:xfrm>
                <a:prstGeom prst="ellipse">
                  <a:avLst/>
                </a:prstGeom>
                <a:solidFill>
                  <a:srgbClr val="2294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8D259F6-7DCB-4930-8650-F1C55B73EEBF}"/>
                    </a:ext>
                  </a:extLst>
                </p:cNvPr>
                <p:cNvSpPr/>
                <p:nvPr/>
              </p:nvSpPr>
              <p:spPr>
                <a:xfrm>
                  <a:off x="8840467" y="5518937"/>
                  <a:ext cx="276062" cy="2760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2070BEB-94C5-4B2E-9FB9-BA26795228A4}"/>
                  </a:ext>
                </a:extLst>
              </p:cNvPr>
              <p:cNvSpPr/>
              <p:nvPr/>
            </p:nvSpPr>
            <p:spPr>
              <a:xfrm>
                <a:off x="3203886" y="5313095"/>
                <a:ext cx="896965" cy="21544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en-ID" sz="14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Indicator F</a:t>
                </a:r>
                <a:endPara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Speech Bubble: Rectangle 60">
                <a:extLst>
                  <a:ext uri="{FF2B5EF4-FFF2-40B4-BE49-F238E27FC236}">
                    <a16:creationId xmlns:a16="http://schemas.microsoft.com/office/drawing/2014/main" id="{5DF95177-B1D2-4532-9D60-3DC7A7211246}"/>
                  </a:ext>
                </a:extLst>
              </p:cNvPr>
              <p:cNvSpPr/>
              <p:nvPr/>
            </p:nvSpPr>
            <p:spPr>
              <a:xfrm>
                <a:off x="9169519" y="4882683"/>
                <a:ext cx="512183" cy="272380"/>
              </a:xfrm>
              <a:prstGeom prst="wedgeRectCallou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D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800</a:t>
                </a: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8E7F552-133E-483F-BD43-18CE95BDAE5F}"/>
              </a:ext>
            </a:extLst>
          </p:cNvPr>
          <p:cNvGrpSpPr/>
          <p:nvPr/>
        </p:nvGrpSpPr>
        <p:grpSpPr>
          <a:xfrm>
            <a:off x="1119510" y="2224548"/>
            <a:ext cx="1489478" cy="833420"/>
            <a:chOff x="1119510" y="2224548"/>
            <a:chExt cx="1489478" cy="83342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F51919D-AABE-4ED9-9D11-C270B840A6C7}"/>
                </a:ext>
              </a:extLst>
            </p:cNvPr>
            <p:cNvSpPr/>
            <p:nvPr/>
          </p:nvSpPr>
          <p:spPr>
            <a:xfrm>
              <a:off x="1119510" y="2627081"/>
              <a:ext cx="1489478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Excepteur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sint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occaecat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cupidatat</a:t>
              </a:r>
              <a:endPara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Freeform 2140">
              <a:extLst>
                <a:ext uri="{FF2B5EF4-FFF2-40B4-BE49-F238E27FC236}">
                  <a16:creationId xmlns:a16="http://schemas.microsoft.com/office/drawing/2014/main" id="{C37D94AE-7787-4750-A778-4837CAD2F9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9510" y="2224548"/>
              <a:ext cx="277813" cy="277813"/>
            </a:xfrm>
            <a:custGeom>
              <a:avLst/>
              <a:gdLst>
                <a:gd name="T0" fmla="*/ 694 w 872"/>
                <a:gd name="T1" fmla="*/ 442 h 872"/>
                <a:gd name="T2" fmla="*/ 774 w 872"/>
                <a:gd name="T3" fmla="*/ 423 h 872"/>
                <a:gd name="T4" fmla="*/ 767 w 872"/>
                <a:gd name="T5" fmla="*/ 452 h 872"/>
                <a:gd name="T6" fmla="*/ 737 w 872"/>
                <a:gd name="T7" fmla="*/ 577 h 872"/>
                <a:gd name="T8" fmla="*/ 681 w 872"/>
                <a:gd name="T9" fmla="*/ 527 h 872"/>
                <a:gd name="T10" fmla="*/ 756 w 872"/>
                <a:gd name="T11" fmla="*/ 569 h 872"/>
                <a:gd name="T12" fmla="*/ 512 w 872"/>
                <a:gd name="T13" fmla="*/ 436 h 872"/>
                <a:gd name="T14" fmla="*/ 495 w 872"/>
                <a:gd name="T15" fmla="*/ 484 h 872"/>
                <a:gd name="T16" fmla="*/ 452 w 872"/>
                <a:gd name="T17" fmla="*/ 511 h 872"/>
                <a:gd name="T18" fmla="*/ 401 w 872"/>
                <a:gd name="T19" fmla="*/ 502 h 872"/>
                <a:gd name="T20" fmla="*/ 367 w 872"/>
                <a:gd name="T21" fmla="*/ 465 h 872"/>
                <a:gd name="T22" fmla="*/ 364 w 872"/>
                <a:gd name="T23" fmla="*/ 414 h 872"/>
                <a:gd name="T24" fmla="*/ 395 w 872"/>
                <a:gd name="T25" fmla="*/ 374 h 872"/>
                <a:gd name="T26" fmla="*/ 447 w 872"/>
                <a:gd name="T27" fmla="*/ 362 h 872"/>
                <a:gd name="T28" fmla="*/ 653 w 872"/>
                <a:gd name="T29" fmla="*/ 211 h 872"/>
                <a:gd name="T30" fmla="*/ 603 w 872"/>
                <a:gd name="T31" fmla="*/ 707 h 872"/>
                <a:gd name="T32" fmla="*/ 275 w 872"/>
                <a:gd name="T33" fmla="*/ 718 h 872"/>
                <a:gd name="T34" fmla="*/ 286 w 872"/>
                <a:gd name="T35" fmla="*/ 602 h 872"/>
                <a:gd name="T36" fmla="*/ 256 w 872"/>
                <a:gd name="T37" fmla="*/ 255 h 872"/>
                <a:gd name="T38" fmla="*/ 187 w 872"/>
                <a:gd name="T39" fmla="*/ 203 h 872"/>
                <a:gd name="T40" fmla="*/ 256 w 872"/>
                <a:gd name="T41" fmla="*/ 235 h 872"/>
                <a:gd name="T42" fmla="*/ 195 w 872"/>
                <a:gd name="T43" fmla="*/ 346 h 872"/>
                <a:gd name="T44" fmla="*/ 118 w 872"/>
                <a:gd name="T45" fmla="*/ 315 h 872"/>
                <a:gd name="T46" fmla="*/ 192 w 872"/>
                <a:gd name="T47" fmla="*/ 319 h 872"/>
                <a:gd name="T48" fmla="*/ 133 w 872"/>
                <a:gd name="T49" fmla="*/ 578 h 872"/>
                <a:gd name="T50" fmla="*/ 118 w 872"/>
                <a:gd name="T51" fmla="*/ 557 h 872"/>
                <a:gd name="T52" fmla="*/ 201 w 872"/>
                <a:gd name="T53" fmla="*/ 534 h 872"/>
                <a:gd name="T54" fmla="*/ 92 w 872"/>
                <a:gd name="T55" fmla="*/ 430 h 872"/>
                <a:gd name="T56" fmla="*/ 180 w 872"/>
                <a:gd name="T57" fmla="*/ 430 h 872"/>
                <a:gd name="T58" fmla="*/ 101 w 872"/>
                <a:gd name="T59" fmla="*/ 451 h 872"/>
                <a:gd name="T60" fmla="*/ 320 w 872"/>
                <a:gd name="T61" fmla="*/ 120 h 872"/>
                <a:gd name="T62" fmla="*/ 336 w 872"/>
                <a:gd name="T63" fmla="*/ 202 h 872"/>
                <a:gd name="T64" fmla="*/ 295 w 872"/>
                <a:gd name="T65" fmla="*/ 131 h 872"/>
                <a:gd name="T66" fmla="*/ 430 w 872"/>
                <a:gd name="T67" fmla="*/ 92 h 872"/>
                <a:gd name="T68" fmla="*/ 451 w 872"/>
                <a:gd name="T69" fmla="*/ 171 h 872"/>
                <a:gd name="T70" fmla="*/ 422 w 872"/>
                <a:gd name="T71" fmla="*/ 166 h 872"/>
                <a:gd name="T72" fmla="*/ 570 w 872"/>
                <a:gd name="T73" fmla="*/ 117 h 872"/>
                <a:gd name="T74" fmla="*/ 549 w 872"/>
                <a:gd name="T75" fmla="*/ 199 h 872"/>
                <a:gd name="T76" fmla="*/ 526 w 872"/>
                <a:gd name="T77" fmla="*/ 187 h 872"/>
                <a:gd name="T78" fmla="*/ 756 w 872"/>
                <a:gd name="T79" fmla="*/ 304 h 872"/>
                <a:gd name="T80" fmla="*/ 687 w 872"/>
                <a:gd name="T81" fmla="*/ 348 h 872"/>
                <a:gd name="T82" fmla="*/ 676 w 872"/>
                <a:gd name="T83" fmla="*/ 323 h 872"/>
                <a:gd name="T84" fmla="*/ 348 w 872"/>
                <a:gd name="T85" fmla="*/ 9 h 872"/>
                <a:gd name="T86" fmla="*/ 210 w 872"/>
                <a:gd name="T87" fmla="*/ 64 h 872"/>
                <a:gd name="T88" fmla="*/ 101 w 872"/>
                <a:gd name="T89" fmla="*/ 159 h 872"/>
                <a:gd name="T90" fmla="*/ 27 w 872"/>
                <a:gd name="T91" fmla="*/ 287 h 872"/>
                <a:gd name="T92" fmla="*/ 0 w 872"/>
                <a:gd name="T93" fmla="*/ 436 h 872"/>
                <a:gd name="T94" fmla="*/ 27 w 872"/>
                <a:gd name="T95" fmla="*/ 586 h 872"/>
                <a:gd name="T96" fmla="*/ 101 w 872"/>
                <a:gd name="T97" fmla="*/ 713 h 872"/>
                <a:gd name="T98" fmla="*/ 210 w 872"/>
                <a:gd name="T99" fmla="*/ 810 h 872"/>
                <a:gd name="T100" fmla="*/ 348 w 872"/>
                <a:gd name="T101" fmla="*/ 864 h 872"/>
                <a:gd name="T102" fmla="*/ 504 w 872"/>
                <a:gd name="T103" fmla="*/ 867 h 872"/>
                <a:gd name="T104" fmla="*/ 644 w 872"/>
                <a:gd name="T105" fmla="*/ 820 h 872"/>
                <a:gd name="T106" fmla="*/ 759 w 872"/>
                <a:gd name="T107" fmla="*/ 729 h 872"/>
                <a:gd name="T108" fmla="*/ 838 w 872"/>
                <a:gd name="T109" fmla="*/ 606 h 872"/>
                <a:gd name="T110" fmla="*/ 872 w 872"/>
                <a:gd name="T111" fmla="*/ 459 h 872"/>
                <a:gd name="T112" fmla="*/ 853 w 872"/>
                <a:gd name="T113" fmla="*/ 307 h 872"/>
                <a:gd name="T114" fmla="*/ 786 w 872"/>
                <a:gd name="T115" fmla="*/ 176 h 872"/>
                <a:gd name="T116" fmla="*/ 681 w 872"/>
                <a:gd name="T117" fmla="*/ 75 h 872"/>
                <a:gd name="T118" fmla="*/ 545 w 872"/>
                <a:gd name="T119" fmla="*/ 14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72" h="872">
                  <a:moveTo>
                    <a:pt x="767" y="452"/>
                  </a:moveTo>
                  <a:lnTo>
                    <a:pt x="767" y="452"/>
                  </a:lnTo>
                  <a:lnTo>
                    <a:pt x="767" y="452"/>
                  </a:lnTo>
                  <a:lnTo>
                    <a:pt x="708" y="452"/>
                  </a:lnTo>
                  <a:lnTo>
                    <a:pt x="701" y="451"/>
                  </a:lnTo>
                  <a:lnTo>
                    <a:pt x="697" y="447"/>
                  </a:lnTo>
                  <a:lnTo>
                    <a:pt x="694" y="442"/>
                  </a:lnTo>
                  <a:lnTo>
                    <a:pt x="693" y="436"/>
                  </a:lnTo>
                  <a:lnTo>
                    <a:pt x="694" y="430"/>
                  </a:lnTo>
                  <a:lnTo>
                    <a:pt x="697" y="426"/>
                  </a:lnTo>
                  <a:lnTo>
                    <a:pt x="701" y="423"/>
                  </a:lnTo>
                  <a:lnTo>
                    <a:pt x="708" y="421"/>
                  </a:lnTo>
                  <a:lnTo>
                    <a:pt x="767" y="421"/>
                  </a:lnTo>
                  <a:lnTo>
                    <a:pt x="774" y="423"/>
                  </a:lnTo>
                  <a:lnTo>
                    <a:pt x="778" y="426"/>
                  </a:lnTo>
                  <a:lnTo>
                    <a:pt x="782" y="430"/>
                  </a:lnTo>
                  <a:lnTo>
                    <a:pt x="782" y="436"/>
                  </a:lnTo>
                  <a:lnTo>
                    <a:pt x="782" y="442"/>
                  </a:lnTo>
                  <a:lnTo>
                    <a:pt x="778" y="447"/>
                  </a:lnTo>
                  <a:lnTo>
                    <a:pt x="774" y="451"/>
                  </a:lnTo>
                  <a:lnTo>
                    <a:pt x="767" y="452"/>
                  </a:lnTo>
                  <a:close/>
                  <a:moveTo>
                    <a:pt x="756" y="569"/>
                  </a:moveTo>
                  <a:lnTo>
                    <a:pt x="754" y="573"/>
                  </a:lnTo>
                  <a:lnTo>
                    <a:pt x="750" y="575"/>
                  </a:lnTo>
                  <a:lnTo>
                    <a:pt x="747" y="578"/>
                  </a:lnTo>
                  <a:lnTo>
                    <a:pt x="742" y="578"/>
                  </a:lnTo>
                  <a:lnTo>
                    <a:pt x="739" y="578"/>
                  </a:lnTo>
                  <a:lnTo>
                    <a:pt x="737" y="577"/>
                  </a:lnTo>
                  <a:lnTo>
                    <a:pt x="681" y="553"/>
                  </a:lnTo>
                  <a:lnTo>
                    <a:pt x="676" y="551"/>
                  </a:lnTo>
                  <a:lnTo>
                    <a:pt x="673" y="546"/>
                  </a:lnTo>
                  <a:lnTo>
                    <a:pt x="672" y="540"/>
                  </a:lnTo>
                  <a:lnTo>
                    <a:pt x="673" y="534"/>
                  </a:lnTo>
                  <a:lnTo>
                    <a:pt x="676" y="529"/>
                  </a:lnTo>
                  <a:lnTo>
                    <a:pt x="681" y="527"/>
                  </a:lnTo>
                  <a:lnTo>
                    <a:pt x="687" y="525"/>
                  </a:lnTo>
                  <a:lnTo>
                    <a:pt x="693" y="527"/>
                  </a:lnTo>
                  <a:lnTo>
                    <a:pt x="748" y="550"/>
                  </a:lnTo>
                  <a:lnTo>
                    <a:pt x="753" y="552"/>
                  </a:lnTo>
                  <a:lnTo>
                    <a:pt x="756" y="557"/>
                  </a:lnTo>
                  <a:lnTo>
                    <a:pt x="758" y="563"/>
                  </a:lnTo>
                  <a:lnTo>
                    <a:pt x="756" y="569"/>
                  </a:lnTo>
                  <a:lnTo>
                    <a:pt x="756" y="569"/>
                  </a:lnTo>
                  <a:close/>
                  <a:moveTo>
                    <a:pt x="657" y="237"/>
                  </a:moveTo>
                  <a:lnTo>
                    <a:pt x="500" y="395"/>
                  </a:lnTo>
                  <a:lnTo>
                    <a:pt x="505" y="404"/>
                  </a:lnTo>
                  <a:lnTo>
                    <a:pt x="508" y="414"/>
                  </a:lnTo>
                  <a:lnTo>
                    <a:pt x="511" y="425"/>
                  </a:lnTo>
                  <a:lnTo>
                    <a:pt x="512" y="436"/>
                  </a:lnTo>
                  <a:lnTo>
                    <a:pt x="511" y="445"/>
                  </a:lnTo>
                  <a:lnTo>
                    <a:pt x="511" y="452"/>
                  </a:lnTo>
                  <a:lnTo>
                    <a:pt x="508" y="459"/>
                  </a:lnTo>
                  <a:lnTo>
                    <a:pt x="506" y="465"/>
                  </a:lnTo>
                  <a:lnTo>
                    <a:pt x="502" y="473"/>
                  </a:lnTo>
                  <a:lnTo>
                    <a:pt x="499" y="479"/>
                  </a:lnTo>
                  <a:lnTo>
                    <a:pt x="495" y="484"/>
                  </a:lnTo>
                  <a:lnTo>
                    <a:pt x="490" y="490"/>
                  </a:lnTo>
                  <a:lnTo>
                    <a:pt x="484" y="495"/>
                  </a:lnTo>
                  <a:lnTo>
                    <a:pt x="479" y="498"/>
                  </a:lnTo>
                  <a:lnTo>
                    <a:pt x="473" y="502"/>
                  </a:lnTo>
                  <a:lnTo>
                    <a:pt x="466" y="506"/>
                  </a:lnTo>
                  <a:lnTo>
                    <a:pt x="460" y="508"/>
                  </a:lnTo>
                  <a:lnTo>
                    <a:pt x="452" y="511"/>
                  </a:lnTo>
                  <a:lnTo>
                    <a:pt x="445" y="512"/>
                  </a:lnTo>
                  <a:lnTo>
                    <a:pt x="436" y="512"/>
                  </a:lnTo>
                  <a:lnTo>
                    <a:pt x="429" y="512"/>
                  </a:lnTo>
                  <a:lnTo>
                    <a:pt x="422" y="511"/>
                  </a:lnTo>
                  <a:lnTo>
                    <a:pt x="414" y="508"/>
                  </a:lnTo>
                  <a:lnTo>
                    <a:pt x="407" y="506"/>
                  </a:lnTo>
                  <a:lnTo>
                    <a:pt x="401" y="502"/>
                  </a:lnTo>
                  <a:lnTo>
                    <a:pt x="395" y="498"/>
                  </a:lnTo>
                  <a:lnTo>
                    <a:pt x="389" y="495"/>
                  </a:lnTo>
                  <a:lnTo>
                    <a:pt x="384" y="490"/>
                  </a:lnTo>
                  <a:lnTo>
                    <a:pt x="379" y="484"/>
                  </a:lnTo>
                  <a:lnTo>
                    <a:pt x="374" y="479"/>
                  </a:lnTo>
                  <a:lnTo>
                    <a:pt x="370" y="473"/>
                  </a:lnTo>
                  <a:lnTo>
                    <a:pt x="367" y="465"/>
                  </a:lnTo>
                  <a:lnTo>
                    <a:pt x="364" y="459"/>
                  </a:lnTo>
                  <a:lnTo>
                    <a:pt x="363" y="452"/>
                  </a:lnTo>
                  <a:lnTo>
                    <a:pt x="362" y="445"/>
                  </a:lnTo>
                  <a:lnTo>
                    <a:pt x="362" y="436"/>
                  </a:lnTo>
                  <a:lnTo>
                    <a:pt x="362" y="429"/>
                  </a:lnTo>
                  <a:lnTo>
                    <a:pt x="363" y="421"/>
                  </a:lnTo>
                  <a:lnTo>
                    <a:pt x="364" y="414"/>
                  </a:lnTo>
                  <a:lnTo>
                    <a:pt x="367" y="407"/>
                  </a:lnTo>
                  <a:lnTo>
                    <a:pt x="370" y="401"/>
                  </a:lnTo>
                  <a:lnTo>
                    <a:pt x="374" y="395"/>
                  </a:lnTo>
                  <a:lnTo>
                    <a:pt x="379" y="389"/>
                  </a:lnTo>
                  <a:lnTo>
                    <a:pt x="384" y="384"/>
                  </a:lnTo>
                  <a:lnTo>
                    <a:pt x="389" y="379"/>
                  </a:lnTo>
                  <a:lnTo>
                    <a:pt x="395" y="374"/>
                  </a:lnTo>
                  <a:lnTo>
                    <a:pt x="401" y="370"/>
                  </a:lnTo>
                  <a:lnTo>
                    <a:pt x="407" y="368"/>
                  </a:lnTo>
                  <a:lnTo>
                    <a:pt x="414" y="364"/>
                  </a:lnTo>
                  <a:lnTo>
                    <a:pt x="422" y="363"/>
                  </a:lnTo>
                  <a:lnTo>
                    <a:pt x="429" y="362"/>
                  </a:lnTo>
                  <a:lnTo>
                    <a:pt x="436" y="362"/>
                  </a:lnTo>
                  <a:lnTo>
                    <a:pt x="447" y="362"/>
                  </a:lnTo>
                  <a:lnTo>
                    <a:pt x="458" y="364"/>
                  </a:lnTo>
                  <a:lnTo>
                    <a:pt x="468" y="369"/>
                  </a:lnTo>
                  <a:lnTo>
                    <a:pt x="478" y="374"/>
                  </a:lnTo>
                  <a:lnTo>
                    <a:pt x="637" y="215"/>
                  </a:lnTo>
                  <a:lnTo>
                    <a:pt x="642" y="211"/>
                  </a:lnTo>
                  <a:lnTo>
                    <a:pt x="648" y="210"/>
                  </a:lnTo>
                  <a:lnTo>
                    <a:pt x="653" y="211"/>
                  </a:lnTo>
                  <a:lnTo>
                    <a:pt x="657" y="215"/>
                  </a:lnTo>
                  <a:lnTo>
                    <a:pt x="661" y="220"/>
                  </a:lnTo>
                  <a:lnTo>
                    <a:pt x="662" y="226"/>
                  </a:lnTo>
                  <a:lnTo>
                    <a:pt x="661" y="231"/>
                  </a:lnTo>
                  <a:lnTo>
                    <a:pt x="657" y="237"/>
                  </a:lnTo>
                  <a:lnTo>
                    <a:pt x="657" y="237"/>
                  </a:lnTo>
                  <a:close/>
                  <a:moveTo>
                    <a:pt x="603" y="707"/>
                  </a:moveTo>
                  <a:lnTo>
                    <a:pt x="601" y="713"/>
                  </a:lnTo>
                  <a:lnTo>
                    <a:pt x="598" y="718"/>
                  </a:lnTo>
                  <a:lnTo>
                    <a:pt x="593" y="721"/>
                  </a:lnTo>
                  <a:lnTo>
                    <a:pt x="587" y="722"/>
                  </a:lnTo>
                  <a:lnTo>
                    <a:pt x="286" y="722"/>
                  </a:lnTo>
                  <a:lnTo>
                    <a:pt x="280" y="721"/>
                  </a:lnTo>
                  <a:lnTo>
                    <a:pt x="275" y="718"/>
                  </a:lnTo>
                  <a:lnTo>
                    <a:pt x="273" y="713"/>
                  </a:lnTo>
                  <a:lnTo>
                    <a:pt x="272" y="707"/>
                  </a:lnTo>
                  <a:lnTo>
                    <a:pt x="272" y="617"/>
                  </a:lnTo>
                  <a:lnTo>
                    <a:pt x="273" y="611"/>
                  </a:lnTo>
                  <a:lnTo>
                    <a:pt x="275" y="606"/>
                  </a:lnTo>
                  <a:lnTo>
                    <a:pt x="280" y="603"/>
                  </a:lnTo>
                  <a:lnTo>
                    <a:pt x="286" y="602"/>
                  </a:lnTo>
                  <a:lnTo>
                    <a:pt x="587" y="602"/>
                  </a:lnTo>
                  <a:lnTo>
                    <a:pt x="593" y="603"/>
                  </a:lnTo>
                  <a:lnTo>
                    <a:pt x="598" y="606"/>
                  </a:lnTo>
                  <a:lnTo>
                    <a:pt x="601" y="611"/>
                  </a:lnTo>
                  <a:lnTo>
                    <a:pt x="603" y="617"/>
                  </a:lnTo>
                  <a:lnTo>
                    <a:pt x="603" y="707"/>
                  </a:lnTo>
                  <a:close/>
                  <a:moveTo>
                    <a:pt x="256" y="255"/>
                  </a:moveTo>
                  <a:lnTo>
                    <a:pt x="251" y="259"/>
                  </a:lnTo>
                  <a:lnTo>
                    <a:pt x="245" y="260"/>
                  </a:lnTo>
                  <a:lnTo>
                    <a:pt x="240" y="259"/>
                  </a:lnTo>
                  <a:lnTo>
                    <a:pt x="235" y="255"/>
                  </a:lnTo>
                  <a:lnTo>
                    <a:pt x="192" y="213"/>
                  </a:lnTo>
                  <a:lnTo>
                    <a:pt x="188" y="208"/>
                  </a:lnTo>
                  <a:lnTo>
                    <a:pt x="187" y="203"/>
                  </a:lnTo>
                  <a:lnTo>
                    <a:pt x="188" y="197"/>
                  </a:lnTo>
                  <a:lnTo>
                    <a:pt x="192" y="192"/>
                  </a:lnTo>
                  <a:lnTo>
                    <a:pt x="197" y="188"/>
                  </a:lnTo>
                  <a:lnTo>
                    <a:pt x="203" y="187"/>
                  </a:lnTo>
                  <a:lnTo>
                    <a:pt x="208" y="188"/>
                  </a:lnTo>
                  <a:lnTo>
                    <a:pt x="213" y="192"/>
                  </a:lnTo>
                  <a:lnTo>
                    <a:pt x="256" y="235"/>
                  </a:lnTo>
                  <a:lnTo>
                    <a:pt x="259" y="240"/>
                  </a:lnTo>
                  <a:lnTo>
                    <a:pt x="261" y="246"/>
                  </a:lnTo>
                  <a:lnTo>
                    <a:pt x="259" y="251"/>
                  </a:lnTo>
                  <a:lnTo>
                    <a:pt x="256" y="255"/>
                  </a:lnTo>
                  <a:close/>
                  <a:moveTo>
                    <a:pt x="201" y="338"/>
                  </a:moveTo>
                  <a:lnTo>
                    <a:pt x="198" y="342"/>
                  </a:lnTo>
                  <a:lnTo>
                    <a:pt x="195" y="346"/>
                  </a:lnTo>
                  <a:lnTo>
                    <a:pt x="191" y="347"/>
                  </a:lnTo>
                  <a:lnTo>
                    <a:pt x="186" y="348"/>
                  </a:lnTo>
                  <a:lnTo>
                    <a:pt x="184" y="347"/>
                  </a:lnTo>
                  <a:lnTo>
                    <a:pt x="181" y="347"/>
                  </a:lnTo>
                  <a:lnTo>
                    <a:pt x="125" y="324"/>
                  </a:lnTo>
                  <a:lnTo>
                    <a:pt x="120" y="320"/>
                  </a:lnTo>
                  <a:lnTo>
                    <a:pt x="118" y="315"/>
                  </a:lnTo>
                  <a:lnTo>
                    <a:pt x="116" y="310"/>
                  </a:lnTo>
                  <a:lnTo>
                    <a:pt x="118" y="304"/>
                  </a:lnTo>
                  <a:lnTo>
                    <a:pt x="120" y="299"/>
                  </a:lnTo>
                  <a:lnTo>
                    <a:pt x="125" y="296"/>
                  </a:lnTo>
                  <a:lnTo>
                    <a:pt x="131" y="294"/>
                  </a:lnTo>
                  <a:lnTo>
                    <a:pt x="137" y="296"/>
                  </a:lnTo>
                  <a:lnTo>
                    <a:pt x="192" y="319"/>
                  </a:lnTo>
                  <a:lnTo>
                    <a:pt x="197" y="323"/>
                  </a:lnTo>
                  <a:lnTo>
                    <a:pt x="201" y="327"/>
                  </a:lnTo>
                  <a:lnTo>
                    <a:pt x="202" y="332"/>
                  </a:lnTo>
                  <a:lnTo>
                    <a:pt x="201" y="338"/>
                  </a:lnTo>
                  <a:close/>
                  <a:moveTo>
                    <a:pt x="192" y="553"/>
                  </a:moveTo>
                  <a:lnTo>
                    <a:pt x="137" y="577"/>
                  </a:lnTo>
                  <a:lnTo>
                    <a:pt x="133" y="578"/>
                  </a:lnTo>
                  <a:lnTo>
                    <a:pt x="131" y="578"/>
                  </a:lnTo>
                  <a:lnTo>
                    <a:pt x="126" y="578"/>
                  </a:lnTo>
                  <a:lnTo>
                    <a:pt x="123" y="575"/>
                  </a:lnTo>
                  <a:lnTo>
                    <a:pt x="119" y="573"/>
                  </a:lnTo>
                  <a:lnTo>
                    <a:pt x="118" y="569"/>
                  </a:lnTo>
                  <a:lnTo>
                    <a:pt x="116" y="563"/>
                  </a:lnTo>
                  <a:lnTo>
                    <a:pt x="118" y="557"/>
                  </a:lnTo>
                  <a:lnTo>
                    <a:pt x="120" y="552"/>
                  </a:lnTo>
                  <a:lnTo>
                    <a:pt x="125" y="548"/>
                  </a:lnTo>
                  <a:lnTo>
                    <a:pt x="181" y="527"/>
                  </a:lnTo>
                  <a:lnTo>
                    <a:pt x="187" y="525"/>
                  </a:lnTo>
                  <a:lnTo>
                    <a:pt x="192" y="527"/>
                  </a:lnTo>
                  <a:lnTo>
                    <a:pt x="197" y="529"/>
                  </a:lnTo>
                  <a:lnTo>
                    <a:pt x="201" y="534"/>
                  </a:lnTo>
                  <a:lnTo>
                    <a:pt x="202" y="540"/>
                  </a:lnTo>
                  <a:lnTo>
                    <a:pt x="201" y="546"/>
                  </a:lnTo>
                  <a:lnTo>
                    <a:pt x="197" y="551"/>
                  </a:lnTo>
                  <a:lnTo>
                    <a:pt x="192" y="553"/>
                  </a:lnTo>
                  <a:lnTo>
                    <a:pt x="192" y="553"/>
                  </a:lnTo>
                  <a:close/>
                  <a:moveTo>
                    <a:pt x="91" y="436"/>
                  </a:moveTo>
                  <a:lnTo>
                    <a:pt x="92" y="430"/>
                  </a:lnTo>
                  <a:lnTo>
                    <a:pt x="96" y="426"/>
                  </a:lnTo>
                  <a:lnTo>
                    <a:pt x="99" y="423"/>
                  </a:lnTo>
                  <a:lnTo>
                    <a:pt x="105" y="421"/>
                  </a:lnTo>
                  <a:lnTo>
                    <a:pt x="166" y="421"/>
                  </a:lnTo>
                  <a:lnTo>
                    <a:pt x="171" y="423"/>
                  </a:lnTo>
                  <a:lnTo>
                    <a:pt x="176" y="426"/>
                  </a:lnTo>
                  <a:lnTo>
                    <a:pt x="180" y="430"/>
                  </a:lnTo>
                  <a:lnTo>
                    <a:pt x="181" y="436"/>
                  </a:lnTo>
                  <a:lnTo>
                    <a:pt x="180" y="442"/>
                  </a:lnTo>
                  <a:lnTo>
                    <a:pt x="176" y="447"/>
                  </a:lnTo>
                  <a:lnTo>
                    <a:pt x="171" y="451"/>
                  </a:lnTo>
                  <a:lnTo>
                    <a:pt x="166" y="452"/>
                  </a:lnTo>
                  <a:lnTo>
                    <a:pt x="105" y="452"/>
                  </a:lnTo>
                  <a:lnTo>
                    <a:pt x="101" y="451"/>
                  </a:lnTo>
                  <a:lnTo>
                    <a:pt x="96" y="447"/>
                  </a:lnTo>
                  <a:lnTo>
                    <a:pt x="92" y="442"/>
                  </a:lnTo>
                  <a:lnTo>
                    <a:pt x="91" y="436"/>
                  </a:lnTo>
                  <a:close/>
                  <a:moveTo>
                    <a:pt x="304" y="117"/>
                  </a:moveTo>
                  <a:lnTo>
                    <a:pt x="311" y="116"/>
                  </a:lnTo>
                  <a:lnTo>
                    <a:pt x="315" y="117"/>
                  </a:lnTo>
                  <a:lnTo>
                    <a:pt x="320" y="120"/>
                  </a:lnTo>
                  <a:lnTo>
                    <a:pt x="324" y="125"/>
                  </a:lnTo>
                  <a:lnTo>
                    <a:pt x="347" y="181"/>
                  </a:lnTo>
                  <a:lnTo>
                    <a:pt x="348" y="187"/>
                  </a:lnTo>
                  <a:lnTo>
                    <a:pt x="347" y="192"/>
                  </a:lnTo>
                  <a:lnTo>
                    <a:pt x="344" y="197"/>
                  </a:lnTo>
                  <a:lnTo>
                    <a:pt x="339" y="200"/>
                  </a:lnTo>
                  <a:lnTo>
                    <a:pt x="336" y="202"/>
                  </a:lnTo>
                  <a:lnTo>
                    <a:pt x="333" y="202"/>
                  </a:lnTo>
                  <a:lnTo>
                    <a:pt x="329" y="200"/>
                  </a:lnTo>
                  <a:lnTo>
                    <a:pt x="325" y="199"/>
                  </a:lnTo>
                  <a:lnTo>
                    <a:pt x="322" y="196"/>
                  </a:lnTo>
                  <a:lnTo>
                    <a:pt x="319" y="192"/>
                  </a:lnTo>
                  <a:lnTo>
                    <a:pt x="296" y="137"/>
                  </a:lnTo>
                  <a:lnTo>
                    <a:pt x="295" y="131"/>
                  </a:lnTo>
                  <a:lnTo>
                    <a:pt x="296" y="125"/>
                  </a:lnTo>
                  <a:lnTo>
                    <a:pt x="300" y="120"/>
                  </a:lnTo>
                  <a:lnTo>
                    <a:pt x="304" y="117"/>
                  </a:lnTo>
                  <a:close/>
                  <a:moveTo>
                    <a:pt x="422" y="105"/>
                  </a:moveTo>
                  <a:lnTo>
                    <a:pt x="423" y="100"/>
                  </a:lnTo>
                  <a:lnTo>
                    <a:pt x="427" y="95"/>
                  </a:lnTo>
                  <a:lnTo>
                    <a:pt x="430" y="92"/>
                  </a:lnTo>
                  <a:lnTo>
                    <a:pt x="436" y="91"/>
                  </a:lnTo>
                  <a:lnTo>
                    <a:pt x="443" y="92"/>
                  </a:lnTo>
                  <a:lnTo>
                    <a:pt x="447" y="95"/>
                  </a:lnTo>
                  <a:lnTo>
                    <a:pt x="451" y="100"/>
                  </a:lnTo>
                  <a:lnTo>
                    <a:pt x="452" y="105"/>
                  </a:lnTo>
                  <a:lnTo>
                    <a:pt x="452" y="166"/>
                  </a:lnTo>
                  <a:lnTo>
                    <a:pt x="451" y="171"/>
                  </a:lnTo>
                  <a:lnTo>
                    <a:pt x="447" y="176"/>
                  </a:lnTo>
                  <a:lnTo>
                    <a:pt x="443" y="180"/>
                  </a:lnTo>
                  <a:lnTo>
                    <a:pt x="436" y="181"/>
                  </a:lnTo>
                  <a:lnTo>
                    <a:pt x="430" y="180"/>
                  </a:lnTo>
                  <a:lnTo>
                    <a:pt x="427" y="176"/>
                  </a:lnTo>
                  <a:lnTo>
                    <a:pt x="423" y="171"/>
                  </a:lnTo>
                  <a:lnTo>
                    <a:pt x="422" y="166"/>
                  </a:lnTo>
                  <a:lnTo>
                    <a:pt x="422" y="105"/>
                  </a:lnTo>
                  <a:close/>
                  <a:moveTo>
                    <a:pt x="527" y="181"/>
                  </a:moveTo>
                  <a:lnTo>
                    <a:pt x="550" y="125"/>
                  </a:lnTo>
                  <a:lnTo>
                    <a:pt x="552" y="120"/>
                  </a:lnTo>
                  <a:lnTo>
                    <a:pt x="557" y="117"/>
                  </a:lnTo>
                  <a:lnTo>
                    <a:pt x="563" y="116"/>
                  </a:lnTo>
                  <a:lnTo>
                    <a:pt x="570" y="117"/>
                  </a:lnTo>
                  <a:lnTo>
                    <a:pt x="574" y="120"/>
                  </a:lnTo>
                  <a:lnTo>
                    <a:pt x="577" y="125"/>
                  </a:lnTo>
                  <a:lnTo>
                    <a:pt x="578" y="131"/>
                  </a:lnTo>
                  <a:lnTo>
                    <a:pt x="577" y="137"/>
                  </a:lnTo>
                  <a:lnTo>
                    <a:pt x="554" y="192"/>
                  </a:lnTo>
                  <a:lnTo>
                    <a:pt x="551" y="196"/>
                  </a:lnTo>
                  <a:lnTo>
                    <a:pt x="549" y="199"/>
                  </a:lnTo>
                  <a:lnTo>
                    <a:pt x="545" y="200"/>
                  </a:lnTo>
                  <a:lnTo>
                    <a:pt x="540" y="202"/>
                  </a:lnTo>
                  <a:lnTo>
                    <a:pt x="538" y="202"/>
                  </a:lnTo>
                  <a:lnTo>
                    <a:pt x="534" y="200"/>
                  </a:lnTo>
                  <a:lnTo>
                    <a:pt x="529" y="197"/>
                  </a:lnTo>
                  <a:lnTo>
                    <a:pt x="527" y="192"/>
                  </a:lnTo>
                  <a:lnTo>
                    <a:pt x="526" y="187"/>
                  </a:lnTo>
                  <a:lnTo>
                    <a:pt x="527" y="181"/>
                  </a:lnTo>
                  <a:close/>
                  <a:moveTo>
                    <a:pt x="681" y="319"/>
                  </a:moveTo>
                  <a:lnTo>
                    <a:pt x="737" y="296"/>
                  </a:lnTo>
                  <a:lnTo>
                    <a:pt x="743" y="294"/>
                  </a:lnTo>
                  <a:lnTo>
                    <a:pt x="748" y="296"/>
                  </a:lnTo>
                  <a:lnTo>
                    <a:pt x="753" y="299"/>
                  </a:lnTo>
                  <a:lnTo>
                    <a:pt x="756" y="304"/>
                  </a:lnTo>
                  <a:lnTo>
                    <a:pt x="758" y="310"/>
                  </a:lnTo>
                  <a:lnTo>
                    <a:pt x="756" y="315"/>
                  </a:lnTo>
                  <a:lnTo>
                    <a:pt x="753" y="320"/>
                  </a:lnTo>
                  <a:lnTo>
                    <a:pt x="748" y="324"/>
                  </a:lnTo>
                  <a:lnTo>
                    <a:pt x="693" y="347"/>
                  </a:lnTo>
                  <a:lnTo>
                    <a:pt x="689" y="347"/>
                  </a:lnTo>
                  <a:lnTo>
                    <a:pt x="687" y="348"/>
                  </a:lnTo>
                  <a:lnTo>
                    <a:pt x="682" y="347"/>
                  </a:lnTo>
                  <a:lnTo>
                    <a:pt x="678" y="346"/>
                  </a:lnTo>
                  <a:lnTo>
                    <a:pt x="676" y="342"/>
                  </a:lnTo>
                  <a:lnTo>
                    <a:pt x="673" y="338"/>
                  </a:lnTo>
                  <a:lnTo>
                    <a:pt x="672" y="332"/>
                  </a:lnTo>
                  <a:lnTo>
                    <a:pt x="673" y="327"/>
                  </a:lnTo>
                  <a:lnTo>
                    <a:pt x="676" y="323"/>
                  </a:lnTo>
                  <a:lnTo>
                    <a:pt x="681" y="319"/>
                  </a:lnTo>
                  <a:lnTo>
                    <a:pt x="681" y="319"/>
                  </a:lnTo>
                  <a:close/>
                  <a:moveTo>
                    <a:pt x="436" y="0"/>
                  </a:moveTo>
                  <a:lnTo>
                    <a:pt x="414" y="1"/>
                  </a:lnTo>
                  <a:lnTo>
                    <a:pt x="392" y="3"/>
                  </a:lnTo>
                  <a:lnTo>
                    <a:pt x="370" y="5"/>
                  </a:lnTo>
                  <a:lnTo>
                    <a:pt x="348" y="9"/>
                  </a:lnTo>
                  <a:lnTo>
                    <a:pt x="328" y="14"/>
                  </a:lnTo>
                  <a:lnTo>
                    <a:pt x="307" y="20"/>
                  </a:lnTo>
                  <a:lnTo>
                    <a:pt x="287" y="27"/>
                  </a:lnTo>
                  <a:lnTo>
                    <a:pt x="267" y="34"/>
                  </a:lnTo>
                  <a:lnTo>
                    <a:pt x="248" y="43"/>
                  </a:lnTo>
                  <a:lnTo>
                    <a:pt x="229" y="53"/>
                  </a:lnTo>
                  <a:lnTo>
                    <a:pt x="210" y="64"/>
                  </a:lnTo>
                  <a:lnTo>
                    <a:pt x="193" y="75"/>
                  </a:lnTo>
                  <a:lnTo>
                    <a:pt x="176" y="87"/>
                  </a:lnTo>
                  <a:lnTo>
                    <a:pt x="159" y="100"/>
                  </a:lnTo>
                  <a:lnTo>
                    <a:pt x="143" y="114"/>
                  </a:lnTo>
                  <a:lnTo>
                    <a:pt x="129" y="128"/>
                  </a:lnTo>
                  <a:lnTo>
                    <a:pt x="114" y="143"/>
                  </a:lnTo>
                  <a:lnTo>
                    <a:pt x="101" y="159"/>
                  </a:lnTo>
                  <a:lnTo>
                    <a:pt x="87" y="176"/>
                  </a:lnTo>
                  <a:lnTo>
                    <a:pt x="75" y="193"/>
                  </a:lnTo>
                  <a:lnTo>
                    <a:pt x="64" y="210"/>
                  </a:lnTo>
                  <a:lnTo>
                    <a:pt x="53" y="229"/>
                  </a:lnTo>
                  <a:lnTo>
                    <a:pt x="43" y="248"/>
                  </a:lnTo>
                  <a:lnTo>
                    <a:pt x="35" y="266"/>
                  </a:lnTo>
                  <a:lnTo>
                    <a:pt x="27" y="287"/>
                  </a:lnTo>
                  <a:lnTo>
                    <a:pt x="20" y="307"/>
                  </a:lnTo>
                  <a:lnTo>
                    <a:pt x="14" y="327"/>
                  </a:lnTo>
                  <a:lnTo>
                    <a:pt x="9" y="348"/>
                  </a:lnTo>
                  <a:lnTo>
                    <a:pt x="5" y="370"/>
                  </a:lnTo>
                  <a:lnTo>
                    <a:pt x="3" y="392"/>
                  </a:lnTo>
                  <a:lnTo>
                    <a:pt x="2" y="414"/>
                  </a:lnTo>
                  <a:lnTo>
                    <a:pt x="0" y="436"/>
                  </a:lnTo>
                  <a:lnTo>
                    <a:pt x="2" y="459"/>
                  </a:lnTo>
                  <a:lnTo>
                    <a:pt x="3" y="481"/>
                  </a:lnTo>
                  <a:lnTo>
                    <a:pt x="5" y="503"/>
                  </a:lnTo>
                  <a:lnTo>
                    <a:pt x="9" y="524"/>
                  </a:lnTo>
                  <a:lnTo>
                    <a:pt x="14" y="545"/>
                  </a:lnTo>
                  <a:lnTo>
                    <a:pt x="20" y="566"/>
                  </a:lnTo>
                  <a:lnTo>
                    <a:pt x="27" y="586"/>
                  </a:lnTo>
                  <a:lnTo>
                    <a:pt x="35" y="606"/>
                  </a:lnTo>
                  <a:lnTo>
                    <a:pt x="43" y="625"/>
                  </a:lnTo>
                  <a:lnTo>
                    <a:pt x="53" y="644"/>
                  </a:lnTo>
                  <a:lnTo>
                    <a:pt x="64" y="662"/>
                  </a:lnTo>
                  <a:lnTo>
                    <a:pt x="75" y="680"/>
                  </a:lnTo>
                  <a:lnTo>
                    <a:pt x="87" y="697"/>
                  </a:lnTo>
                  <a:lnTo>
                    <a:pt x="101" y="713"/>
                  </a:lnTo>
                  <a:lnTo>
                    <a:pt x="114" y="729"/>
                  </a:lnTo>
                  <a:lnTo>
                    <a:pt x="129" y="745"/>
                  </a:lnTo>
                  <a:lnTo>
                    <a:pt x="143" y="760"/>
                  </a:lnTo>
                  <a:lnTo>
                    <a:pt x="159" y="773"/>
                  </a:lnTo>
                  <a:lnTo>
                    <a:pt x="176" y="785"/>
                  </a:lnTo>
                  <a:lnTo>
                    <a:pt x="193" y="798"/>
                  </a:lnTo>
                  <a:lnTo>
                    <a:pt x="210" y="810"/>
                  </a:lnTo>
                  <a:lnTo>
                    <a:pt x="229" y="820"/>
                  </a:lnTo>
                  <a:lnTo>
                    <a:pt x="248" y="829"/>
                  </a:lnTo>
                  <a:lnTo>
                    <a:pt x="267" y="838"/>
                  </a:lnTo>
                  <a:lnTo>
                    <a:pt x="287" y="846"/>
                  </a:lnTo>
                  <a:lnTo>
                    <a:pt x="307" y="853"/>
                  </a:lnTo>
                  <a:lnTo>
                    <a:pt x="328" y="859"/>
                  </a:lnTo>
                  <a:lnTo>
                    <a:pt x="348" y="864"/>
                  </a:lnTo>
                  <a:lnTo>
                    <a:pt x="370" y="867"/>
                  </a:lnTo>
                  <a:lnTo>
                    <a:pt x="392" y="871"/>
                  </a:lnTo>
                  <a:lnTo>
                    <a:pt x="414" y="872"/>
                  </a:lnTo>
                  <a:lnTo>
                    <a:pt x="436" y="872"/>
                  </a:lnTo>
                  <a:lnTo>
                    <a:pt x="460" y="872"/>
                  </a:lnTo>
                  <a:lnTo>
                    <a:pt x="482" y="871"/>
                  </a:lnTo>
                  <a:lnTo>
                    <a:pt x="504" y="867"/>
                  </a:lnTo>
                  <a:lnTo>
                    <a:pt x="524" y="864"/>
                  </a:lnTo>
                  <a:lnTo>
                    <a:pt x="545" y="859"/>
                  </a:lnTo>
                  <a:lnTo>
                    <a:pt x="566" y="853"/>
                  </a:lnTo>
                  <a:lnTo>
                    <a:pt x="587" y="846"/>
                  </a:lnTo>
                  <a:lnTo>
                    <a:pt x="606" y="838"/>
                  </a:lnTo>
                  <a:lnTo>
                    <a:pt x="626" y="829"/>
                  </a:lnTo>
                  <a:lnTo>
                    <a:pt x="644" y="820"/>
                  </a:lnTo>
                  <a:lnTo>
                    <a:pt x="662" y="810"/>
                  </a:lnTo>
                  <a:lnTo>
                    <a:pt x="681" y="798"/>
                  </a:lnTo>
                  <a:lnTo>
                    <a:pt x="698" y="785"/>
                  </a:lnTo>
                  <a:lnTo>
                    <a:pt x="714" y="773"/>
                  </a:lnTo>
                  <a:lnTo>
                    <a:pt x="730" y="759"/>
                  </a:lnTo>
                  <a:lnTo>
                    <a:pt x="745" y="745"/>
                  </a:lnTo>
                  <a:lnTo>
                    <a:pt x="759" y="729"/>
                  </a:lnTo>
                  <a:lnTo>
                    <a:pt x="774" y="713"/>
                  </a:lnTo>
                  <a:lnTo>
                    <a:pt x="786" y="697"/>
                  </a:lnTo>
                  <a:lnTo>
                    <a:pt x="798" y="680"/>
                  </a:lnTo>
                  <a:lnTo>
                    <a:pt x="810" y="662"/>
                  </a:lnTo>
                  <a:lnTo>
                    <a:pt x="820" y="644"/>
                  </a:lnTo>
                  <a:lnTo>
                    <a:pt x="830" y="625"/>
                  </a:lnTo>
                  <a:lnTo>
                    <a:pt x="838" y="606"/>
                  </a:lnTo>
                  <a:lnTo>
                    <a:pt x="847" y="586"/>
                  </a:lnTo>
                  <a:lnTo>
                    <a:pt x="853" y="566"/>
                  </a:lnTo>
                  <a:lnTo>
                    <a:pt x="859" y="545"/>
                  </a:lnTo>
                  <a:lnTo>
                    <a:pt x="864" y="524"/>
                  </a:lnTo>
                  <a:lnTo>
                    <a:pt x="868" y="503"/>
                  </a:lnTo>
                  <a:lnTo>
                    <a:pt x="871" y="481"/>
                  </a:lnTo>
                  <a:lnTo>
                    <a:pt x="872" y="459"/>
                  </a:lnTo>
                  <a:lnTo>
                    <a:pt x="872" y="436"/>
                  </a:lnTo>
                  <a:lnTo>
                    <a:pt x="872" y="414"/>
                  </a:lnTo>
                  <a:lnTo>
                    <a:pt x="871" y="392"/>
                  </a:lnTo>
                  <a:lnTo>
                    <a:pt x="868" y="370"/>
                  </a:lnTo>
                  <a:lnTo>
                    <a:pt x="864" y="348"/>
                  </a:lnTo>
                  <a:lnTo>
                    <a:pt x="859" y="327"/>
                  </a:lnTo>
                  <a:lnTo>
                    <a:pt x="853" y="307"/>
                  </a:lnTo>
                  <a:lnTo>
                    <a:pt x="847" y="287"/>
                  </a:lnTo>
                  <a:lnTo>
                    <a:pt x="838" y="266"/>
                  </a:lnTo>
                  <a:lnTo>
                    <a:pt x="830" y="248"/>
                  </a:lnTo>
                  <a:lnTo>
                    <a:pt x="820" y="229"/>
                  </a:lnTo>
                  <a:lnTo>
                    <a:pt x="810" y="210"/>
                  </a:lnTo>
                  <a:lnTo>
                    <a:pt x="798" y="193"/>
                  </a:lnTo>
                  <a:lnTo>
                    <a:pt x="786" y="176"/>
                  </a:lnTo>
                  <a:lnTo>
                    <a:pt x="774" y="159"/>
                  </a:lnTo>
                  <a:lnTo>
                    <a:pt x="759" y="143"/>
                  </a:lnTo>
                  <a:lnTo>
                    <a:pt x="745" y="128"/>
                  </a:lnTo>
                  <a:lnTo>
                    <a:pt x="730" y="114"/>
                  </a:lnTo>
                  <a:lnTo>
                    <a:pt x="714" y="100"/>
                  </a:lnTo>
                  <a:lnTo>
                    <a:pt x="698" y="87"/>
                  </a:lnTo>
                  <a:lnTo>
                    <a:pt x="681" y="75"/>
                  </a:lnTo>
                  <a:lnTo>
                    <a:pt x="662" y="64"/>
                  </a:lnTo>
                  <a:lnTo>
                    <a:pt x="644" y="53"/>
                  </a:lnTo>
                  <a:lnTo>
                    <a:pt x="626" y="43"/>
                  </a:lnTo>
                  <a:lnTo>
                    <a:pt x="606" y="34"/>
                  </a:lnTo>
                  <a:lnTo>
                    <a:pt x="587" y="27"/>
                  </a:lnTo>
                  <a:lnTo>
                    <a:pt x="566" y="20"/>
                  </a:lnTo>
                  <a:lnTo>
                    <a:pt x="545" y="14"/>
                  </a:lnTo>
                  <a:lnTo>
                    <a:pt x="524" y="9"/>
                  </a:lnTo>
                  <a:lnTo>
                    <a:pt x="504" y="5"/>
                  </a:lnTo>
                  <a:lnTo>
                    <a:pt x="482" y="3"/>
                  </a:lnTo>
                  <a:lnTo>
                    <a:pt x="460" y="1"/>
                  </a:lnTo>
                  <a:lnTo>
                    <a:pt x="436" y="0"/>
                  </a:lnTo>
                  <a:close/>
                </a:path>
              </a:pathLst>
            </a:custGeom>
            <a:gradFill>
              <a:gsLst>
                <a:gs pos="0">
                  <a:srgbClr val="0B63EB"/>
                </a:gs>
                <a:gs pos="100000">
                  <a:srgbClr val="43D782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771CC9D-C588-4E9A-B86B-16A71A6462ED}"/>
              </a:ext>
            </a:extLst>
          </p:cNvPr>
          <p:cNvGrpSpPr/>
          <p:nvPr/>
        </p:nvGrpSpPr>
        <p:grpSpPr>
          <a:xfrm>
            <a:off x="1119510" y="3580489"/>
            <a:ext cx="1337940" cy="849732"/>
            <a:chOff x="1119510" y="3643259"/>
            <a:chExt cx="1337940" cy="84973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A142071-C1F1-4498-A4C2-56F14BE33DA8}"/>
                </a:ext>
              </a:extLst>
            </p:cNvPr>
            <p:cNvGrpSpPr/>
            <p:nvPr/>
          </p:nvGrpSpPr>
          <p:grpSpPr>
            <a:xfrm>
              <a:off x="1119510" y="3643259"/>
              <a:ext cx="276225" cy="277813"/>
              <a:chOff x="11037888" y="3117850"/>
              <a:chExt cx="276225" cy="277813"/>
            </a:xfrm>
            <a:gradFill>
              <a:gsLst>
                <a:gs pos="0">
                  <a:srgbClr val="0B63EB"/>
                </a:gs>
                <a:gs pos="100000">
                  <a:srgbClr val="43D782"/>
                </a:gs>
              </a:gsLst>
              <a:lin ang="2700000" scaled="1"/>
            </a:gradFill>
          </p:grpSpPr>
          <p:sp>
            <p:nvSpPr>
              <p:cNvPr id="71" name="Freeform 2114">
                <a:extLst>
                  <a:ext uri="{FF2B5EF4-FFF2-40B4-BE49-F238E27FC236}">
                    <a16:creationId xmlns:a16="http://schemas.microsoft.com/office/drawing/2014/main" id="{9BC947D6-CA51-4121-8BB9-CC081B9563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37888" y="3222625"/>
                <a:ext cx="17463" cy="9525"/>
              </a:xfrm>
              <a:custGeom>
                <a:avLst/>
                <a:gdLst>
                  <a:gd name="T0" fmla="*/ 45 w 59"/>
                  <a:gd name="T1" fmla="*/ 0 h 31"/>
                  <a:gd name="T2" fmla="*/ 14 w 59"/>
                  <a:gd name="T3" fmla="*/ 0 h 31"/>
                  <a:gd name="T4" fmla="*/ 8 w 59"/>
                  <a:gd name="T5" fmla="*/ 2 h 31"/>
                  <a:gd name="T6" fmla="*/ 3 w 59"/>
                  <a:gd name="T7" fmla="*/ 5 h 31"/>
                  <a:gd name="T8" fmla="*/ 1 w 59"/>
                  <a:gd name="T9" fmla="*/ 10 h 31"/>
                  <a:gd name="T10" fmla="*/ 0 w 59"/>
                  <a:gd name="T11" fmla="*/ 16 h 31"/>
                  <a:gd name="T12" fmla="*/ 1 w 59"/>
                  <a:gd name="T13" fmla="*/ 21 h 31"/>
                  <a:gd name="T14" fmla="*/ 3 w 59"/>
                  <a:gd name="T15" fmla="*/ 26 h 31"/>
                  <a:gd name="T16" fmla="*/ 8 w 59"/>
                  <a:gd name="T17" fmla="*/ 30 h 31"/>
                  <a:gd name="T18" fmla="*/ 14 w 59"/>
                  <a:gd name="T19" fmla="*/ 31 h 31"/>
                  <a:gd name="T20" fmla="*/ 45 w 59"/>
                  <a:gd name="T21" fmla="*/ 31 h 31"/>
                  <a:gd name="T22" fmla="*/ 51 w 59"/>
                  <a:gd name="T23" fmla="*/ 30 h 31"/>
                  <a:gd name="T24" fmla="*/ 56 w 59"/>
                  <a:gd name="T25" fmla="*/ 26 h 31"/>
                  <a:gd name="T26" fmla="*/ 58 w 59"/>
                  <a:gd name="T27" fmla="*/ 21 h 31"/>
                  <a:gd name="T28" fmla="*/ 59 w 59"/>
                  <a:gd name="T29" fmla="*/ 16 h 31"/>
                  <a:gd name="T30" fmla="*/ 58 w 59"/>
                  <a:gd name="T31" fmla="*/ 10 h 31"/>
                  <a:gd name="T32" fmla="*/ 56 w 59"/>
                  <a:gd name="T33" fmla="*/ 5 h 31"/>
                  <a:gd name="T34" fmla="*/ 51 w 59"/>
                  <a:gd name="T35" fmla="*/ 2 h 31"/>
                  <a:gd name="T36" fmla="*/ 45 w 59"/>
                  <a:gd name="T3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31">
                    <a:moveTo>
                      <a:pt x="45" y="0"/>
                    </a:moveTo>
                    <a:lnTo>
                      <a:pt x="14" y="0"/>
                    </a:lnTo>
                    <a:lnTo>
                      <a:pt x="8" y="2"/>
                    </a:lnTo>
                    <a:lnTo>
                      <a:pt x="3" y="5"/>
                    </a:lnTo>
                    <a:lnTo>
                      <a:pt x="1" y="10"/>
                    </a:lnTo>
                    <a:lnTo>
                      <a:pt x="0" y="16"/>
                    </a:lnTo>
                    <a:lnTo>
                      <a:pt x="1" y="21"/>
                    </a:lnTo>
                    <a:lnTo>
                      <a:pt x="3" y="26"/>
                    </a:lnTo>
                    <a:lnTo>
                      <a:pt x="8" y="30"/>
                    </a:lnTo>
                    <a:lnTo>
                      <a:pt x="14" y="31"/>
                    </a:lnTo>
                    <a:lnTo>
                      <a:pt x="45" y="31"/>
                    </a:lnTo>
                    <a:lnTo>
                      <a:pt x="51" y="30"/>
                    </a:lnTo>
                    <a:lnTo>
                      <a:pt x="56" y="26"/>
                    </a:lnTo>
                    <a:lnTo>
                      <a:pt x="58" y="21"/>
                    </a:lnTo>
                    <a:lnTo>
                      <a:pt x="59" y="16"/>
                    </a:lnTo>
                    <a:lnTo>
                      <a:pt x="58" y="10"/>
                    </a:lnTo>
                    <a:lnTo>
                      <a:pt x="56" y="5"/>
                    </a:lnTo>
                    <a:lnTo>
                      <a:pt x="51" y="2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2115">
                <a:extLst>
                  <a:ext uri="{FF2B5EF4-FFF2-40B4-BE49-F238E27FC236}">
                    <a16:creationId xmlns:a16="http://schemas.microsoft.com/office/drawing/2014/main" id="{18029FE5-73EA-4D05-A2FE-A3FCDA73B1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80750" y="3141663"/>
                <a:ext cx="23813" cy="23813"/>
              </a:xfrm>
              <a:custGeom>
                <a:avLst/>
                <a:gdLst>
                  <a:gd name="T0" fmla="*/ 49 w 75"/>
                  <a:gd name="T1" fmla="*/ 71 h 76"/>
                  <a:gd name="T2" fmla="*/ 54 w 75"/>
                  <a:gd name="T3" fmla="*/ 75 h 76"/>
                  <a:gd name="T4" fmla="*/ 60 w 75"/>
                  <a:gd name="T5" fmla="*/ 76 h 76"/>
                  <a:gd name="T6" fmla="*/ 66 w 75"/>
                  <a:gd name="T7" fmla="*/ 75 h 76"/>
                  <a:gd name="T8" fmla="*/ 71 w 75"/>
                  <a:gd name="T9" fmla="*/ 71 h 76"/>
                  <a:gd name="T10" fmla="*/ 73 w 75"/>
                  <a:gd name="T11" fmla="*/ 66 h 76"/>
                  <a:gd name="T12" fmla="*/ 75 w 75"/>
                  <a:gd name="T13" fmla="*/ 60 h 76"/>
                  <a:gd name="T14" fmla="*/ 73 w 75"/>
                  <a:gd name="T15" fmla="*/ 55 h 76"/>
                  <a:gd name="T16" fmla="*/ 71 w 75"/>
                  <a:gd name="T17" fmla="*/ 49 h 76"/>
                  <a:gd name="T18" fmla="*/ 26 w 75"/>
                  <a:gd name="T19" fmla="*/ 4 h 76"/>
                  <a:gd name="T20" fmla="*/ 21 w 75"/>
                  <a:gd name="T21" fmla="*/ 1 h 76"/>
                  <a:gd name="T22" fmla="*/ 15 w 75"/>
                  <a:gd name="T23" fmla="*/ 0 h 76"/>
                  <a:gd name="T24" fmla="*/ 9 w 75"/>
                  <a:gd name="T25" fmla="*/ 1 h 76"/>
                  <a:gd name="T26" fmla="*/ 4 w 75"/>
                  <a:gd name="T27" fmla="*/ 5 h 76"/>
                  <a:gd name="T28" fmla="*/ 1 w 75"/>
                  <a:gd name="T29" fmla="*/ 10 h 76"/>
                  <a:gd name="T30" fmla="*/ 0 w 75"/>
                  <a:gd name="T31" fmla="*/ 15 h 76"/>
                  <a:gd name="T32" fmla="*/ 1 w 75"/>
                  <a:gd name="T33" fmla="*/ 21 h 76"/>
                  <a:gd name="T34" fmla="*/ 4 w 75"/>
                  <a:gd name="T35" fmla="*/ 26 h 76"/>
                  <a:gd name="T36" fmla="*/ 49 w 75"/>
                  <a:gd name="T37" fmla="*/ 7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5" h="76">
                    <a:moveTo>
                      <a:pt x="49" y="71"/>
                    </a:moveTo>
                    <a:lnTo>
                      <a:pt x="54" y="75"/>
                    </a:lnTo>
                    <a:lnTo>
                      <a:pt x="60" y="76"/>
                    </a:lnTo>
                    <a:lnTo>
                      <a:pt x="66" y="75"/>
                    </a:lnTo>
                    <a:lnTo>
                      <a:pt x="71" y="71"/>
                    </a:lnTo>
                    <a:lnTo>
                      <a:pt x="73" y="66"/>
                    </a:lnTo>
                    <a:lnTo>
                      <a:pt x="75" y="60"/>
                    </a:lnTo>
                    <a:lnTo>
                      <a:pt x="73" y="55"/>
                    </a:lnTo>
                    <a:lnTo>
                      <a:pt x="71" y="49"/>
                    </a:lnTo>
                    <a:lnTo>
                      <a:pt x="26" y="4"/>
                    </a:lnTo>
                    <a:lnTo>
                      <a:pt x="21" y="1"/>
                    </a:lnTo>
                    <a:lnTo>
                      <a:pt x="15" y="0"/>
                    </a:lnTo>
                    <a:lnTo>
                      <a:pt x="9" y="1"/>
                    </a:lnTo>
                    <a:lnTo>
                      <a:pt x="4" y="5"/>
                    </a:lnTo>
                    <a:lnTo>
                      <a:pt x="1" y="10"/>
                    </a:lnTo>
                    <a:lnTo>
                      <a:pt x="0" y="15"/>
                    </a:lnTo>
                    <a:lnTo>
                      <a:pt x="1" y="21"/>
                    </a:lnTo>
                    <a:lnTo>
                      <a:pt x="4" y="26"/>
                    </a:lnTo>
                    <a:lnTo>
                      <a:pt x="49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2116">
                <a:extLst>
                  <a:ext uri="{FF2B5EF4-FFF2-40B4-BE49-F238E27FC236}">
                    <a16:creationId xmlns:a16="http://schemas.microsoft.com/office/drawing/2014/main" id="{8FCFC110-AC13-4014-AC25-928C13392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71238" y="3117850"/>
                <a:ext cx="9525" cy="28575"/>
              </a:xfrm>
              <a:custGeom>
                <a:avLst/>
                <a:gdLst>
                  <a:gd name="T0" fmla="*/ 15 w 29"/>
                  <a:gd name="T1" fmla="*/ 91 h 91"/>
                  <a:gd name="T2" fmla="*/ 21 w 29"/>
                  <a:gd name="T3" fmla="*/ 90 h 91"/>
                  <a:gd name="T4" fmla="*/ 26 w 29"/>
                  <a:gd name="T5" fmla="*/ 87 h 91"/>
                  <a:gd name="T6" fmla="*/ 28 w 29"/>
                  <a:gd name="T7" fmla="*/ 82 h 91"/>
                  <a:gd name="T8" fmla="*/ 29 w 29"/>
                  <a:gd name="T9" fmla="*/ 76 h 91"/>
                  <a:gd name="T10" fmla="*/ 29 w 29"/>
                  <a:gd name="T11" fmla="*/ 16 h 91"/>
                  <a:gd name="T12" fmla="*/ 28 w 29"/>
                  <a:gd name="T13" fmla="*/ 10 h 91"/>
                  <a:gd name="T14" fmla="*/ 26 w 29"/>
                  <a:gd name="T15" fmla="*/ 5 h 91"/>
                  <a:gd name="T16" fmla="*/ 21 w 29"/>
                  <a:gd name="T17" fmla="*/ 2 h 91"/>
                  <a:gd name="T18" fmla="*/ 15 w 29"/>
                  <a:gd name="T19" fmla="*/ 0 h 91"/>
                  <a:gd name="T20" fmla="*/ 9 w 29"/>
                  <a:gd name="T21" fmla="*/ 2 h 91"/>
                  <a:gd name="T22" fmla="*/ 4 w 29"/>
                  <a:gd name="T23" fmla="*/ 5 h 91"/>
                  <a:gd name="T24" fmla="*/ 1 w 29"/>
                  <a:gd name="T25" fmla="*/ 10 h 91"/>
                  <a:gd name="T26" fmla="*/ 0 w 29"/>
                  <a:gd name="T27" fmla="*/ 16 h 91"/>
                  <a:gd name="T28" fmla="*/ 0 w 29"/>
                  <a:gd name="T29" fmla="*/ 76 h 91"/>
                  <a:gd name="T30" fmla="*/ 1 w 29"/>
                  <a:gd name="T31" fmla="*/ 82 h 91"/>
                  <a:gd name="T32" fmla="*/ 4 w 29"/>
                  <a:gd name="T33" fmla="*/ 87 h 91"/>
                  <a:gd name="T34" fmla="*/ 9 w 29"/>
                  <a:gd name="T35" fmla="*/ 90 h 91"/>
                  <a:gd name="T36" fmla="*/ 15 w 29"/>
                  <a:gd name="T37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91">
                    <a:moveTo>
                      <a:pt x="15" y="91"/>
                    </a:moveTo>
                    <a:lnTo>
                      <a:pt x="21" y="90"/>
                    </a:lnTo>
                    <a:lnTo>
                      <a:pt x="26" y="87"/>
                    </a:lnTo>
                    <a:lnTo>
                      <a:pt x="28" y="82"/>
                    </a:lnTo>
                    <a:lnTo>
                      <a:pt x="29" y="76"/>
                    </a:lnTo>
                    <a:lnTo>
                      <a:pt x="29" y="16"/>
                    </a:lnTo>
                    <a:lnTo>
                      <a:pt x="28" y="10"/>
                    </a:lnTo>
                    <a:lnTo>
                      <a:pt x="26" y="5"/>
                    </a:lnTo>
                    <a:lnTo>
                      <a:pt x="21" y="2"/>
                    </a:ln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1" y="10"/>
                    </a:lnTo>
                    <a:lnTo>
                      <a:pt x="0" y="16"/>
                    </a:lnTo>
                    <a:lnTo>
                      <a:pt x="0" y="76"/>
                    </a:lnTo>
                    <a:lnTo>
                      <a:pt x="1" y="82"/>
                    </a:lnTo>
                    <a:lnTo>
                      <a:pt x="4" y="87"/>
                    </a:lnTo>
                    <a:lnTo>
                      <a:pt x="9" y="90"/>
                    </a:lnTo>
                    <a:lnTo>
                      <a:pt x="15" y="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2117">
                <a:extLst>
                  <a:ext uri="{FF2B5EF4-FFF2-40B4-BE49-F238E27FC236}">
                    <a16:creationId xmlns:a16="http://schemas.microsoft.com/office/drawing/2014/main" id="{C885DF39-AB7C-414F-94E4-BC67E2CA3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42675" y="3141663"/>
                <a:ext cx="23813" cy="23813"/>
              </a:xfrm>
              <a:custGeom>
                <a:avLst/>
                <a:gdLst>
                  <a:gd name="T0" fmla="*/ 16 w 75"/>
                  <a:gd name="T1" fmla="*/ 75 h 75"/>
                  <a:gd name="T2" fmla="*/ 21 w 75"/>
                  <a:gd name="T3" fmla="*/ 75 h 75"/>
                  <a:gd name="T4" fmla="*/ 25 w 75"/>
                  <a:gd name="T5" fmla="*/ 71 h 75"/>
                  <a:gd name="T6" fmla="*/ 71 w 75"/>
                  <a:gd name="T7" fmla="*/ 26 h 75"/>
                  <a:gd name="T8" fmla="*/ 74 w 75"/>
                  <a:gd name="T9" fmla="*/ 21 h 75"/>
                  <a:gd name="T10" fmla="*/ 75 w 75"/>
                  <a:gd name="T11" fmla="*/ 15 h 75"/>
                  <a:gd name="T12" fmla="*/ 74 w 75"/>
                  <a:gd name="T13" fmla="*/ 10 h 75"/>
                  <a:gd name="T14" fmla="*/ 71 w 75"/>
                  <a:gd name="T15" fmla="*/ 5 h 75"/>
                  <a:gd name="T16" fmla="*/ 66 w 75"/>
                  <a:gd name="T17" fmla="*/ 1 h 75"/>
                  <a:gd name="T18" fmla="*/ 61 w 75"/>
                  <a:gd name="T19" fmla="*/ 0 h 75"/>
                  <a:gd name="T20" fmla="*/ 55 w 75"/>
                  <a:gd name="T21" fmla="*/ 1 h 75"/>
                  <a:gd name="T22" fmla="*/ 50 w 75"/>
                  <a:gd name="T23" fmla="*/ 5 h 75"/>
                  <a:gd name="T24" fmla="*/ 5 w 75"/>
                  <a:gd name="T25" fmla="*/ 49 h 75"/>
                  <a:gd name="T26" fmla="*/ 1 w 75"/>
                  <a:gd name="T27" fmla="*/ 55 h 75"/>
                  <a:gd name="T28" fmla="*/ 0 w 75"/>
                  <a:gd name="T29" fmla="*/ 60 h 75"/>
                  <a:gd name="T30" fmla="*/ 1 w 75"/>
                  <a:gd name="T31" fmla="*/ 66 h 75"/>
                  <a:gd name="T32" fmla="*/ 5 w 75"/>
                  <a:gd name="T33" fmla="*/ 71 h 75"/>
                  <a:gd name="T34" fmla="*/ 10 w 75"/>
                  <a:gd name="T35" fmla="*/ 75 h 75"/>
                  <a:gd name="T36" fmla="*/ 16 w 75"/>
                  <a:gd name="T3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5" h="75">
                    <a:moveTo>
                      <a:pt x="16" y="75"/>
                    </a:moveTo>
                    <a:lnTo>
                      <a:pt x="21" y="75"/>
                    </a:lnTo>
                    <a:lnTo>
                      <a:pt x="25" y="71"/>
                    </a:lnTo>
                    <a:lnTo>
                      <a:pt x="71" y="26"/>
                    </a:lnTo>
                    <a:lnTo>
                      <a:pt x="74" y="21"/>
                    </a:lnTo>
                    <a:lnTo>
                      <a:pt x="75" y="15"/>
                    </a:lnTo>
                    <a:lnTo>
                      <a:pt x="74" y="10"/>
                    </a:lnTo>
                    <a:lnTo>
                      <a:pt x="71" y="5"/>
                    </a:lnTo>
                    <a:lnTo>
                      <a:pt x="66" y="1"/>
                    </a:lnTo>
                    <a:lnTo>
                      <a:pt x="61" y="0"/>
                    </a:lnTo>
                    <a:lnTo>
                      <a:pt x="55" y="1"/>
                    </a:lnTo>
                    <a:lnTo>
                      <a:pt x="50" y="5"/>
                    </a:lnTo>
                    <a:lnTo>
                      <a:pt x="5" y="49"/>
                    </a:lnTo>
                    <a:lnTo>
                      <a:pt x="1" y="55"/>
                    </a:lnTo>
                    <a:lnTo>
                      <a:pt x="0" y="60"/>
                    </a:lnTo>
                    <a:lnTo>
                      <a:pt x="1" y="66"/>
                    </a:lnTo>
                    <a:lnTo>
                      <a:pt x="5" y="71"/>
                    </a:lnTo>
                    <a:lnTo>
                      <a:pt x="10" y="75"/>
                    </a:lnTo>
                    <a:lnTo>
                      <a:pt x="16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2118">
                <a:extLst>
                  <a:ext uri="{FF2B5EF4-FFF2-40B4-BE49-F238E27FC236}">
                    <a16:creationId xmlns:a16="http://schemas.microsoft.com/office/drawing/2014/main" id="{45D2104B-89F2-4883-A451-723824587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5063" y="3222625"/>
                <a:ext cx="19050" cy="9525"/>
              </a:xfrm>
              <a:custGeom>
                <a:avLst/>
                <a:gdLst>
                  <a:gd name="T0" fmla="*/ 45 w 60"/>
                  <a:gd name="T1" fmla="*/ 0 h 31"/>
                  <a:gd name="T2" fmla="*/ 15 w 60"/>
                  <a:gd name="T3" fmla="*/ 0 h 31"/>
                  <a:gd name="T4" fmla="*/ 8 w 60"/>
                  <a:gd name="T5" fmla="*/ 2 h 31"/>
                  <a:gd name="T6" fmla="*/ 5 w 60"/>
                  <a:gd name="T7" fmla="*/ 5 h 31"/>
                  <a:gd name="T8" fmla="*/ 1 w 60"/>
                  <a:gd name="T9" fmla="*/ 10 h 31"/>
                  <a:gd name="T10" fmla="*/ 0 w 60"/>
                  <a:gd name="T11" fmla="*/ 16 h 31"/>
                  <a:gd name="T12" fmla="*/ 1 w 60"/>
                  <a:gd name="T13" fmla="*/ 21 h 31"/>
                  <a:gd name="T14" fmla="*/ 5 w 60"/>
                  <a:gd name="T15" fmla="*/ 26 h 31"/>
                  <a:gd name="T16" fmla="*/ 8 w 60"/>
                  <a:gd name="T17" fmla="*/ 30 h 31"/>
                  <a:gd name="T18" fmla="*/ 15 w 60"/>
                  <a:gd name="T19" fmla="*/ 31 h 31"/>
                  <a:gd name="T20" fmla="*/ 45 w 60"/>
                  <a:gd name="T21" fmla="*/ 31 h 31"/>
                  <a:gd name="T22" fmla="*/ 51 w 60"/>
                  <a:gd name="T23" fmla="*/ 30 h 31"/>
                  <a:gd name="T24" fmla="*/ 56 w 60"/>
                  <a:gd name="T25" fmla="*/ 26 h 31"/>
                  <a:gd name="T26" fmla="*/ 58 w 60"/>
                  <a:gd name="T27" fmla="*/ 21 h 31"/>
                  <a:gd name="T28" fmla="*/ 60 w 60"/>
                  <a:gd name="T29" fmla="*/ 16 h 31"/>
                  <a:gd name="T30" fmla="*/ 58 w 60"/>
                  <a:gd name="T31" fmla="*/ 10 h 31"/>
                  <a:gd name="T32" fmla="*/ 56 w 60"/>
                  <a:gd name="T33" fmla="*/ 5 h 31"/>
                  <a:gd name="T34" fmla="*/ 51 w 60"/>
                  <a:gd name="T35" fmla="*/ 2 h 31"/>
                  <a:gd name="T36" fmla="*/ 45 w 60"/>
                  <a:gd name="T3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31">
                    <a:moveTo>
                      <a:pt x="45" y="0"/>
                    </a:moveTo>
                    <a:lnTo>
                      <a:pt x="15" y="0"/>
                    </a:lnTo>
                    <a:lnTo>
                      <a:pt x="8" y="2"/>
                    </a:lnTo>
                    <a:lnTo>
                      <a:pt x="5" y="5"/>
                    </a:lnTo>
                    <a:lnTo>
                      <a:pt x="1" y="10"/>
                    </a:lnTo>
                    <a:lnTo>
                      <a:pt x="0" y="16"/>
                    </a:lnTo>
                    <a:lnTo>
                      <a:pt x="1" y="21"/>
                    </a:lnTo>
                    <a:lnTo>
                      <a:pt x="5" y="26"/>
                    </a:lnTo>
                    <a:lnTo>
                      <a:pt x="8" y="30"/>
                    </a:lnTo>
                    <a:lnTo>
                      <a:pt x="15" y="31"/>
                    </a:lnTo>
                    <a:lnTo>
                      <a:pt x="45" y="31"/>
                    </a:lnTo>
                    <a:lnTo>
                      <a:pt x="51" y="30"/>
                    </a:lnTo>
                    <a:lnTo>
                      <a:pt x="56" y="26"/>
                    </a:lnTo>
                    <a:lnTo>
                      <a:pt x="58" y="21"/>
                    </a:lnTo>
                    <a:lnTo>
                      <a:pt x="60" y="16"/>
                    </a:lnTo>
                    <a:lnTo>
                      <a:pt x="58" y="10"/>
                    </a:lnTo>
                    <a:lnTo>
                      <a:pt x="56" y="5"/>
                    </a:lnTo>
                    <a:lnTo>
                      <a:pt x="51" y="2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2119">
                <a:extLst>
                  <a:ext uri="{FF2B5EF4-FFF2-40B4-BE49-F238E27FC236}">
                    <a16:creationId xmlns:a16="http://schemas.microsoft.com/office/drawing/2014/main" id="{F353D1AD-6CBD-49C4-A858-40C194C0F6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55350" y="3184525"/>
                <a:ext cx="239713" cy="211138"/>
              </a:xfrm>
              <a:custGeom>
                <a:avLst/>
                <a:gdLst>
                  <a:gd name="T0" fmla="*/ 68 w 753"/>
                  <a:gd name="T1" fmla="*/ 195 h 662"/>
                  <a:gd name="T2" fmla="*/ 81 w 753"/>
                  <a:gd name="T3" fmla="*/ 178 h 662"/>
                  <a:gd name="T4" fmla="*/ 104 w 753"/>
                  <a:gd name="T5" fmla="*/ 165 h 662"/>
                  <a:gd name="T6" fmla="*/ 136 w 753"/>
                  <a:gd name="T7" fmla="*/ 155 h 662"/>
                  <a:gd name="T8" fmla="*/ 212 w 753"/>
                  <a:gd name="T9" fmla="*/ 150 h 662"/>
                  <a:gd name="T10" fmla="*/ 225 w 753"/>
                  <a:gd name="T11" fmla="*/ 140 h 662"/>
                  <a:gd name="T12" fmla="*/ 230 w 753"/>
                  <a:gd name="T13" fmla="*/ 111 h 662"/>
                  <a:gd name="T14" fmla="*/ 248 w 753"/>
                  <a:gd name="T15" fmla="*/ 82 h 662"/>
                  <a:gd name="T16" fmla="*/ 279 w 753"/>
                  <a:gd name="T17" fmla="*/ 57 h 662"/>
                  <a:gd name="T18" fmla="*/ 317 w 753"/>
                  <a:gd name="T19" fmla="*/ 41 h 662"/>
                  <a:gd name="T20" fmla="*/ 361 w 753"/>
                  <a:gd name="T21" fmla="*/ 32 h 662"/>
                  <a:gd name="T22" fmla="*/ 405 w 753"/>
                  <a:gd name="T23" fmla="*/ 30 h 662"/>
                  <a:gd name="T24" fmla="*/ 446 w 753"/>
                  <a:gd name="T25" fmla="*/ 36 h 662"/>
                  <a:gd name="T26" fmla="*/ 483 w 753"/>
                  <a:gd name="T27" fmla="*/ 49 h 662"/>
                  <a:gd name="T28" fmla="*/ 513 w 753"/>
                  <a:gd name="T29" fmla="*/ 69 h 662"/>
                  <a:gd name="T30" fmla="*/ 534 w 753"/>
                  <a:gd name="T31" fmla="*/ 99 h 662"/>
                  <a:gd name="T32" fmla="*/ 542 w 753"/>
                  <a:gd name="T33" fmla="*/ 135 h 662"/>
                  <a:gd name="T34" fmla="*/ 551 w 753"/>
                  <a:gd name="T35" fmla="*/ 149 h 662"/>
                  <a:gd name="T36" fmla="*/ 615 w 753"/>
                  <a:gd name="T37" fmla="*/ 154 h 662"/>
                  <a:gd name="T38" fmla="*/ 648 w 753"/>
                  <a:gd name="T39" fmla="*/ 160 h 662"/>
                  <a:gd name="T40" fmla="*/ 670 w 753"/>
                  <a:gd name="T41" fmla="*/ 172 h 662"/>
                  <a:gd name="T42" fmla="*/ 684 w 753"/>
                  <a:gd name="T43" fmla="*/ 188 h 662"/>
                  <a:gd name="T44" fmla="*/ 692 w 753"/>
                  <a:gd name="T45" fmla="*/ 210 h 662"/>
                  <a:gd name="T46" fmla="*/ 362 w 753"/>
                  <a:gd name="T47" fmla="*/ 315 h 662"/>
                  <a:gd name="T48" fmla="*/ 371 w 753"/>
                  <a:gd name="T49" fmla="*/ 301 h 662"/>
                  <a:gd name="T50" fmla="*/ 388 w 753"/>
                  <a:gd name="T51" fmla="*/ 305 h 662"/>
                  <a:gd name="T52" fmla="*/ 391 w 753"/>
                  <a:gd name="T53" fmla="*/ 345 h 662"/>
                  <a:gd name="T54" fmla="*/ 383 w 753"/>
                  <a:gd name="T55" fmla="*/ 359 h 662"/>
                  <a:gd name="T56" fmla="*/ 366 w 753"/>
                  <a:gd name="T57" fmla="*/ 356 h 662"/>
                  <a:gd name="T58" fmla="*/ 662 w 753"/>
                  <a:gd name="T59" fmla="*/ 571 h 662"/>
                  <a:gd name="T60" fmla="*/ 331 w 753"/>
                  <a:gd name="T61" fmla="*/ 300 h 662"/>
                  <a:gd name="T62" fmla="*/ 422 w 753"/>
                  <a:gd name="T63" fmla="*/ 300 h 662"/>
                  <a:gd name="T64" fmla="*/ 738 w 753"/>
                  <a:gd name="T65" fmla="*/ 210 h 662"/>
                  <a:gd name="T66" fmla="*/ 716 w 753"/>
                  <a:gd name="T67" fmla="*/ 185 h 662"/>
                  <a:gd name="T68" fmla="*/ 699 w 753"/>
                  <a:gd name="T69" fmla="*/ 156 h 662"/>
                  <a:gd name="T70" fmla="*/ 672 w 753"/>
                  <a:gd name="T71" fmla="*/ 138 h 662"/>
                  <a:gd name="T72" fmla="*/ 638 w 753"/>
                  <a:gd name="T73" fmla="*/ 127 h 662"/>
                  <a:gd name="T74" fmla="*/ 571 w 753"/>
                  <a:gd name="T75" fmla="*/ 119 h 662"/>
                  <a:gd name="T76" fmla="*/ 560 w 753"/>
                  <a:gd name="T77" fmla="*/ 82 h 662"/>
                  <a:gd name="T78" fmla="*/ 537 w 753"/>
                  <a:gd name="T79" fmla="*/ 50 h 662"/>
                  <a:gd name="T80" fmla="*/ 504 w 753"/>
                  <a:gd name="T81" fmla="*/ 25 h 662"/>
                  <a:gd name="T82" fmla="*/ 461 w 753"/>
                  <a:gd name="T83" fmla="*/ 8 h 662"/>
                  <a:gd name="T84" fmla="*/ 410 w 753"/>
                  <a:gd name="T85" fmla="*/ 0 h 662"/>
                  <a:gd name="T86" fmla="*/ 358 w 753"/>
                  <a:gd name="T87" fmla="*/ 1 h 662"/>
                  <a:gd name="T88" fmla="*/ 309 w 753"/>
                  <a:gd name="T89" fmla="*/ 12 h 662"/>
                  <a:gd name="T90" fmla="*/ 266 w 753"/>
                  <a:gd name="T91" fmla="*/ 30 h 662"/>
                  <a:gd name="T92" fmla="*/ 229 w 753"/>
                  <a:gd name="T93" fmla="*/ 57 h 662"/>
                  <a:gd name="T94" fmla="*/ 204 w 753"/>
                  <a:gd name="T95" fmla="*/ 93 h 662"/>
                  <a:gd name="T96" fmla="*/ 174 w 753"/>
                  <a:gd name="T97" fmla="*/ 121 h 662"/>
                  <a:gd name="T98" fmla="*/ 123 w 753"/>
                  <a:gd name="T99" fmla="*/ 127 h 662"/>
                  <a:gd name="T100" fmla="*/ 86 w 753"/>
                  <a:gd name="T101" fmla="*/ 139 h 662"/>
                  <a:gd name="T102" fmla="*/ 54 w 753"/>
                  <a:gd name="T103" fmla="*/ 161 h 662"/>
                  <a:gd name="T104" fmla="*/ 35 w 753"/>
                  <a:gd name="T105" fmla="*/ 195 h 662"/>
                  <a:gd name="T106" fmla="*/ 10 w 753"/>
                  <a:gd name="T107" fmla="*/ 211 h 662"/>
                  <a:gd name="T108" fmla="*/ 0 w 753"/>
                  <a:gd name="T109" fmla="*/ 226 h 662"/>
                  <a:gd name="T110" fmla="*/ 5 w 753"/>
                  <a:gd name="T111" fmla="*/ 657 h 662"/>
                  <a:gd name="T112" fmla="*/ 738 w 753"/>
                  <a:gd name="T113" fmla="*/ 662 h 662"/>
                  <a:gd name="T114" fmla="*/ 752 w 753"/>
                  <a:gd name="T115" fmla="*/ 652 h 662"/>
                  <a:gd name="T116" fmla="*/ 752 w 753"/>
                  <a:gd name="T117" fmla="*/ 220 h 662"/>
                  <a:gd name="T118" fmla="*/ 738 w 753"/>
                  <a:gd name="T119" fmla="*/ 210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53" h="662">
                    <a:moveTo>
                      <a:pt x="63" y="210"/>
                    </a:moveTo>
                    <a:lnTo>
                      <a:pt x="64" y="202"/>
                    </a:lnTo>
                    <a:lnTo>
                      <a:pt x="68" y="195"/>
                    </a:lnTo>
                    <a:lnTo>
                      <a:pt x="71" y="189"/>
                    </a:lnTo>
                    <a:lnTo>
                      <a:pt x="76" y="183"/>
                    </a:lnTo>
                    <a:lnTo>
                      <a:pt x="81" y="178"/>
                    </a:lnTo>
                    <a:lnTo>
                      <a:pt x="88" y="172"/>
                    </a:lnTo>
                    <a:lnTo>
                      <a:pt x="96" y="168"/>
                    </a:lnTo>
                    <a:lnTo>
                      <a:pt x="104" y="165"/>
                    </a:lnTo>
                    <a:lnTo>
                      <a:pt x="114" y="161"/>
                    </a:lnTo>
                    <a:lnTo>
                      <a:pt x="125" y="157"/>
                    </a:lnTo>
                    <a:lnTo>
                      <a:pt x="136" y="155"/>
                    </a:lnTo>
                    <a:lnTo>
                      <a:pt x="149" y="154"/>
                    </a:lnTo>
                    <a:lnTo>
                      <a:pt x="178" y="151"/>
                    </a:lnTo>
                    <a:lnTo>
                      <a:pt x="212" y="150"/>
                    </a:lnTo>
                    <a:lnTo>
                      <a:pt x="217" y="149"/>
                    </a:lnTo>
                    <a:lnTo>
                      <a:pt x="222" y="145"/>
                    </a:lnTo>
                    <a:lnTo>
                      <a:pt x="225" y="140"/>
                    </a:lnTo>
                    <a:lnTo>
                      <a:pt x="226" y="135"/>
                    </a:lnTo>
                    <a:lnTo>
                      <a:pt x="228" y="123"/>
                    </a:lnTo>
                    <a:lnTo>
                      <a:pt x="230" y="111"/>
                    </a:lnTo>
                    <a:lnTo>
                      <a:pt x="235" y="101"/>
                    </a:lnTo>
                    <a:lnTo>
                      <a:pt x="241" y="90"/>
                    </a:lnTo>
                    <a:lnTo>
                      <a:pt x="248" y="82"/>
                    </a:lnTo>
                    <a:lnTo>
                      <a:pt x="257" y="73"/>
                    </a:lnTo>
                    <a:lnTo>
                      <a:pt x="267" y="64"/>
                    </a:lnTo>
                    <a:lnTo>
                      <a:pt x="279" y="57"/>
                    </a:lnTo>
                    <a:lnTo>
                      <a:pt x="291" y="51"/>
                    </a:lnTo>
                    <a:lnTo>
                      <a:pt x="303" y="45"/>
                    </a:lnTo>
                    <a:lnTo>
                      <a:pt x="317" y="41"/>
                    </a:lnTo>
                    <a:lnTo>
                      <a:pt x="331" y="36"/>
                    </a:lnTo>
                    <a:lnTo>
                      <a:pt x="346" y="34"/>
                    </a:lnTo>
                    <a:lnTo>
                      <a:pt x="361" y="32"/>
                    </a:lnTo>
                    <a:lnTo>
                      <a:pt x="377" y="30"/>
                    </a:lnTo>
                    <a:lnTo>
                      <a:pt x="391" y="29"/>
                    </a:lnTo>
                    <a:lnTo>
                      <a:pt x="405" y="30"/>
                    </a:lnTo>
                    <a:lnTo>
                      <a:pt x="419" y="32"/>
                    </a:lnTo>
                    <a:lnTo>
                      <a:pt x="433" y="33"/>
                    </a:lnTo>
                    <a:lnTo>
                      <a:pt x="446" y="36"/>
                    </a:lnTo>
                    <a:lnTo>
                      <a:pt x="458" y="39"/>
                    </a:lnTo>
                    <a:lnTo>
                      <a:pt x="471" y="44"/>
                    </a:lnTo>
                    <a:lnTo>
                      <a:pt x="483" y="49"/>
                    </a:lnTo>
                    <a:lnTo>
                      <a:pt x="494" y="55"/>
                    </a:lnTo>
                    <a:lnTo>
                      <a:pt x="505" y="62"/>
                    </a:lnTo>
                    <a:lnTo>
                      <a:pt x="513" y="69"/>
                    </a:lnTo>
                    <a:lnTo>
                      <a:pt x="522" y="78"/>
                    </a:lnTo>
                    <a:lnTo>
                      <a:pt x="529" y="88"/>
                    </a:lnTo>
                    <a:lnTo>
                      <a:pt x="534" y="99"/>
                    </a:lnTo>
                    <a:lnTo>
                      <a:pt x="539" y="110"/>
                    </a:lnTo>
                    <a:lnTo>
                      <a:pt x="542" y="122"/>
                    </a:lnTo>
                    <a:lnTo>
                      <a:pt x="542" y="135"/>
                    </a:lnTo>
                    <a:lnTo>
                      <a:pt x="543" y="140"/>
                    </a:lnTo>
                    <a:lnTo>
                      <a:pt x="546" y="145"/>
                    </a:lnTo>
                    <a:lnTo>
                      <a:pt x="551" y="149"/>
                    </a:lnTo>
                    <a:lnTo>
                      <a:pt x="557" y="150"/>
                    </a:lnTo>
                    <a:lnTo>
                      <a:pt x="589" y="151"/>
                    </a:lnTo>
                    <a:lnTo>
                      <a:pt x="615" y="154"/>
                    </a:lnTo>
                    <a:lnTo>
                      <a:pt x="627" y="155"/>
                    </a:lnTo>
                    <a:lnTo>
                      <a:pt x="638" y="157"/>
                    </a:lnTo>
                    <a:lnTo>
                      <a:pt x="648" y="160"/>
                    </a:lnTo>
                    <a:lnTo>
                      <a:pt x="656" y="163"/>
                    </a:lnTo>
                    <a:lnTo>
                      <a:pt x="664" y="167"/>
                    </a:lnTo>
                    <a:lnTo>
                      <a:pt x="670" y="172"/>
                    </a:lnTo>
                    <a:lnTo>
                      <a:pt x="676" y="177"/>
                    </a:lnTo>
                    <a:lnTo>
                      <a:pt x="681" y="182"/>
                    </a:lnTo>
                    <a:lnTo>
                      <a:pt x="684" y="188"/>
                    </a:lnTo>
                    <a:lnTo>
                      <a:pt x="688" y="195"/>
                    </a:lnTo>
                    <a:lnTo>
                      <a:pt x="689" y="202"/>
                    </a:lnTo>
                    <a:lnTo>
                      <a:pt x="692" y="210"/>
                    </a:lnTo>
                    <a:lnTo>
                      <a:pt x="63" y="210"/>
                    </a:lnTo>
                    <a:close/>
                    <a:moveTo>
                      <a:pt x="362" y="345"/>
                    </a:moveTo>
                    <a:lnTo>
                      <a:pt x="362" y="315"/>
                    </a:lnTo>
                    <a:lnTo>
                      <a:pt x="363" y="310"/>
                    </a:lnTo>
                    <a:lnTo>
                      <a:pt x="366" y="305"/>
                    </a:lnTo>
                    <a:lnTo>
                      <a:pt x="371" y="301"/>
                    </a:lnTo>
                    <a:lnTo>
                      <a:pt x="377" y="300"/>
                    </a:lnTo>
                    <a:lnTo>
                      <a:pt x="383" y="301"/>
                    </a:lnTo>
                    <a:lnTo>
                      <a:pt x="388" y="305"/>
                    </a:lnTo>
                    <a:lnTo>
                      <a:pt x="390" y="310"/>
                    </a:lnTo>
                    <a:lnTo>
                      <a:pt x="391" y="315"/>
                    </a:lnTo>
                    <a:lnTo>
                      <a:pt x="391" y="345"/>
                    </a:lnTo>
                    <a:lnTo>
                      <a:pt x="390" y="351"/>
                    </a:lnTo>
                    <a:lnTo>
                      <a:pt x="388" y="356"/>
                    </a:lnTo>
                    <a:lnTo>
                      <a:pt x="383" y="359"/>
                    </a:lnTo>
                    <a:lnTo>
                      <a:pt x="377" y="360"/>
                    </a:lnTo>
                    <a:lnTo>
                      <a:pt x="371" y="359"/>
                    </a:lnTo>
                    <a:lnTo>
                      <a:pt x="366" y="356"/>
                    </a:lnTo>
                    <a:lnTo>
                      <a:pt x="363" y="351"/>
                    </a:lnTo>
                    <a:lnTo>
                      <a:pt x="362" y="345"/>
                    </a:lnTo>
                    <a:close/>
                    <a:moveTo>
                      <a:pt x="662" y="571"/>
                    </a:moveTo>
                    <a:lnTo>
                      <a:pt x="91" y="571"/>
                    </a:lnTo>
                    <a:lnTo>
                      <a:pt x="91" y="300"/>
                    </a:lnTo>
                    <a:lnTo>
                      <a:pt x="331" y="300"/>
                    </a:lnTo>
                    <a:lnTo>
                      <a:pt x="331" y="391"/>
                    </a:lnTo>
                    <a:lnTo>
                      <a:pt x="422" y="391"/>
                    </a:lnTo>
                    <a:lnTo>
                      <a:pt x="422" y="300"/>
                    </a:lnTo>
                    <a:lnTo>
                      <a:pt x="662" y="300"/>
                    </a:lnTo>
                    <a:lnTo>
                      <a:pt x="662" y="571"/>
                    </a:lnTo>
                    <a:close/>
                    <a:moveTo>
                      <a:pt x="738" y="210"/>
                    </a:moveTo>
                    <a:lnTo>
                      <a:pt x="722" y="210"/>
                    </a:lnTo>
                    <a:lnTo>
                      <a:pt x="720" y="196"/>
                    </a:lnTo>
                    <a:lnTo>
                      <a:pt x="716" y="185"/>
                    </a:lnTo>
                    <a:lnTo>
                      <a:pt x="711" y="174"/>
                    </a:lnTo>
                    <a:lnTo>
                      <a:pt x="705" y="165"/>
                    </a:lnTo>
                    <a:lnTo>
                      <a:pt x="699" y="156"/>
                    </a:lnTo>
                    <a:lnTo>
                      <a:pt x="691" y="149"/>
                    </a:lnTo>
                    <a:lnTo>
                      <a:pt x="682" y="143"/>
                    </a:lnTo>
                    <a:lnTo>
                      <a:pt x="672" y="138"/>
                    </a:lnTo>
                    <a:lnTo>
                      <a:pt x="661" y="133"/>
                    </a:lnTo>
                    <a:lnTo>
                      <a:pt x="650" y="129"/>
                    </a:lnTo>
                    <a:lnTo>
                      <a:pt x="638" y="127"/>
                    </a:lnTo>
                    <a:lnTo>
                      <a:pt x="626" y="124"/>
                    </a:lnTo>
                    <a:lnTo>
                      <a:pt x="599" y="121"/>
                    </a:lnTo>
                    <a:lnTo>
                      <a:pt x="571" y="119"/>
                    </a:lnTo>
                    <a:lnTo>
                      <a:pt x="568" y="107"/>
                    </a:lnTo>
                    <a:lnTo>
                      <a:pt x="565" y="94"/>
                    </a:lnTo>
                    <a:lnTo>
                      <a:pt x="560" y="82"/>
                    </a:lnTo>
                    <a:lnTo>
                      <a:pt x="554" y="71"/>
                    </a:lnTo>
                    <a:lnTo>
                      <a:pt x="546" y="61"/>
                    </a:lnTo>
                    <a:lnTo>
                      <a:pt x="537" y="50"/>
                    </a:lnTo>
                    <a:lnTo>
                      <a:pt x="527" y="41"/>
                    </a:lnTo>
                    <a:lnTo>
                      <a:pt x="516" y="33"/>
                    </a:lnTo>
                    <a:lnTo>
                      <a:pt x="504" y="25"/>
                    </a:lnTo>
                    <a:lnTo>
                      <a:pt x="490" y="18"/>
                    </a:lnTo>
                    <a:lnTo>
                      <a:pt x="476" y="13"/>
                    </a:lnTo>
                    <a:lnTo>
                      <a:pt x="461" y="8"/>
                    </a:lnTo>
                    <a:lnTo>
                      <a:pt x="445" y="5"/>
                    </a:lnTo>
                    <a:lnTo>
                      <a:pt x="428" y="2"/>
                    </a:lnTo>
                    <a:lnTo>
                      <a:pt x="410" y="0"/>
                    </a:lnTo>
                    <a:lnTo>
                      <a:pt x="391" y="0"/>
                    </a:lnTo>
                    <a:lnTo>
                      <a:pt x="375" y="0"/>
                    </a:lnTo>
                    <a:lnTo>
                      <a:pt x="358" y="1"/>
                    </a:lnTo>
                    <a:lnTo>
                      <a:pt x="341" y="3"/>
                    </a:lnTo>
                    <a:lnTo>
                      <a:pt x="325" y="7"/>
                    </a:lnTo>
                    <a:lnTo>
                      <a:pt x="309" y="12"/>
                    </a:lnTo>
                    <a:lnTo>
                      <a:pt x="294" y="17"/>
                    </a:lnTo>
                    <a:lnTo>
                      <a:pt x="279" y="23"/>
                    </a:lnTo>
                    <a:lnTo>
                      <a:pt x="266" y="30"/>
                    </a:lnTo>
                    <a:lnTo>
                      <a:pt x="252" y="39"/>
                    </a:lnTo>
                    <a:lnTo>
                      <a:pt x="240" y="47"/>
                    </a:lnTo>
                    <a:lnTo>
                      <a:pt x="229" y="57"/>
                    </a:lnTo>
                    <a:lnTo>
                      <a:pt x="219" y="68"/>
                    </a:lnTo>
                    <a:lnTo>
                      <a:pt x="212" y="79"/>
                    </a:lnTo>
                    <a:lnTo>
                      <a:pt x="204" y="93"/>
                    </a:lnTo>
                    <a:lnTo>
                      <a:pt x="201" y="106"/>
                    </a:lnTo>
                    <a:lnTo>
                      <a:pt x="197" y="119"/>
                    </a:lnTo>
                    <a:lnTo>
                      <a:pt x="174" y="121"/>
                    </a:lnTo>
                    <a:lnTo>
                      <a:pt x="149" y="123"/>
                    </a:lnTo>
                    <a:lnTo>
                      <a:pt x="136" y="124"/>
                    </a:lnTo>
                    <a:lnTo>
                      <a:pt x="123" y="127"/>
                    </a:lnTo>
                    <a:lnTo>
                      <a:pt x="110" y="130"/>
                    </a:lnTo>
                    <a:lnTo>
                      <a:pt x="97" y="134"/>
                    </a:lnTo>
                    <a:lnTo>
                      <a:pt x="86" y="139"/>
                    </a:lnTo>
                    <a:lnTo>
                      <a:pt x="74" y="145"/>
                    </a:lnTo>
                    <a:lnTo>
                      <a:pt x="64" y="152"/>
                    </a:lnTo>
                    <a:lnTo>
                      <a:pt x="54" y="161"/>
                    </a:lnTo>
                    <a:lnTo>
                      <a:pt x="46" y="171"/>
                    </a:lnTo>
                    <a:lnTo>
                      <a:pt x="40" y="183"/>
                    </a:lnTo>
                    <a:lnTo>
                      <a:pt x="35" y="195"/>
                    </a:lnTo>
                    <a:lnTo>
                      <a:pt x="32" y="210"/>
                    </a:lnTo>
                    <a:lnTo>
                      <a:pt x="15" y="210"/>
                    </a:lnTo>
                    <a:lnTo>
                      <a:pt x="10" y="211"/>
                    </a:lnTo>
                    <a:lnTo>
                      <a:pt x="5" y="215"/>
                    </a:lnTo>
                    <a:lnTo>
                      <a:pt x="2" y="220"/>
                    </a:lnTo>
                    <a:lnTo>
                      <a:pt x="0" y="226"/>
                    </a:lnTo>
                    <a:lnTo>
                      <a:pt x="0" y="646"/>
                    </a:lnTo>
                    <a:lnTo>
                      <a:pt x="2" y="652"/>
                    </a:lnTo>
                    <a:lnTo>
                      <a:pt x="5" y="657"/>
                    </a:lnTo>
                    <a:lnTo>
                      <a:pt x="10" y="660"/>
                    </a:lnTo>
                    <a:lnTo>
                      <a:pt x="15" y="662"/>
                    </a:lnTo>
                    <a:lnTo>
                      <a:pt x="738" y="662"/>
                    </a:lnTo>
                    <a:lnTo>
                      <a:pt x="743" y="660"/>
                    </a:lnTo>
                    <a:lnTo>
                      <a:pt x="748" y="657"/>
                    </a:lnTo>
                    <a:lnTo>
                      <a:pt x="752" y="652"/>
                    </a:lnTo>
                    <a:lnTo>
                      <a:pt x="753" y="646"/>
                    </a:lnTo>
                    <a:lnTo>
                      <a:pt x="753" y="224"/>
                    </a:lnTo>
                    <a:lnTo>
                      <a:pt x="752" y="220"/>
                    </a:lnTo>
                    <a:lnTo>
                      <a:pt x="748" y="215"/>
                    </a:lnTo>
                    <a:lnTo>
                      <a:pt x="743" y="211"/>
                    </a:lnTo>
                    <a:lnTo>
                      <a:pt x="738" y="2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2120">
                <a:extLst>
                  <a:ext uri="{FF2B5EF4-FFF2-40B4-BE49-F238E27FC236}">
                    <a16:creationId xmlns:a16="http://schemas.microsoft.com/office/drawing/2014/main" id="{9B2EFA74-D291-4C78-ACEF-596E8C332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5038" y="3290888"/>
                <a:ext cx="161925" cy="66675"/>
              </a:xfrm>
              <a:custGeom>
                <a:avLst/>
                <a:gdLst>
                  <a:gd name="T0" fmla="*/ 180 w 511"/>
                  <a:gd name="T1" fmla="*/ 0 h 210"/>
                  <a:gd name="T2" fmla="*/ 0 w 511"/>
                  <a:gd name="T3" fmla="*/ 0 h 210"/>
                  <a:gd name="T4" fmla="*/ 0 w 511"/>
                  <a:gd name="T5" fmla="*/ 210 h 210"/>
                  <a:gd name="T6" fmla="*/ 511 w 511"/>
                  <a:gd name="T7" fmla="*/ 210 h 210"/>
                  <a:gd name="T8" fmla="*/ 511 w 511"/>
                  <a:gd name="T9" fmla="*/ 0 h 210"/>
                  <a:gd name="T10" fmla="*/ 331 w 511"/>
                  <a:gd name="T11" fmla="*/ 0 h 210"/>
                  <a:gd name="T12" fmla="*/ 331 w 511"/>
                  <a:gd name="T13" fmla="*/ 90 h 210"/>
                  <a:gd name="T14" fmla="*/ 180 w 511"/>
                  <a:gd name="T15" fmla="*/ 90 h 210"/>
                  <a:gd name="T16" fmla="*/ 180 w 511"/>
                  <a:gd name="T17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1" h="210">
                    <a:moveTo>
                      <a:pt x="180" y="0"/>
                    </a:moveTo>
                    <a:lnTo>
                      <a:pt x="0" y="0"/>
                    </a:lnTo>
                    <a:lnTo>
                      <a:pt x="0" y="210"/>
                    </a:lnTo>
                    <a:lnTo>
                      <a:pt x="511" y="210"/>
                    </a:lnTo>
                    <a:lnTo>
                      <a:pt x="511" y="0"/>
                    </a:lnTo>
                    <a:lnTo>
                      <a:pt x="331" y="0"/>
                    </a:lnTo>
                    <a:lnTo>
                      <a:pt x="331" y="90"/>
                    </a:lnTo>
                    <a:lnTo>
                      <a:pt x="180" y="90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C379783-701A-4DE4-8C6D-8445254DAE72}"/>
                </a:ext>
              </a:extLst>
            </p:cNvPr>
            <p:cNvSpPr/>
            <p:nvPr/>
          </p:nvSpPr>
          <p:spPr>
            <a:xfrm>
              <a:off x="1119510" y="4062104"/>
              <a:ext cx="1337940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sunt in culpa qui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officia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deserunt</a:t>
              </a:r>
              <a:endPara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7888552-5718-4126-B5F3-58A0A27F3E6B}"/>
              </a:ext>
            </a:extLst>
          </p:cNvPr>
          <p:cNvGrpSpPr/>
          <p:nvPr/>
        </p:nvGrpSpPr>
        <p:grpSpPr>
          <a:xfrm>
            <a:off x="1119510" y="4952742"/>
            <a:ext cx="1633215" cy="734868"/>
            <a:chOff x="1119510" y="4990842"/>
            <a:chExt cx="1633215" cy="734868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AB44BB4-1A68-4E02-9466-99AC0E26BC67}"/>
                </a:ext>
              </a:extLst>
            </p:cNvPr>
            <p:cNvGrpSpPr/>
            <p:nvPr/>
          </p:nvGrpSpPr>
          <p:grpSpPr>
            <a:xfrm>
              <a:off x="1119510" y="4990842"/>
              <a:ext cx="287338" cy="247651"/>
              <a:chOff x="3171825" y="2533650"/>
              <a:chExt cx="287338" cy="247651"/>
            </a:xfrm>
            <a:gradFill>
              <a:gsLst>
                <a:gs pos="0">
                  <a:srgbClr val="0B63EB"/>
                </a:gs>
                <a:gs pos="100000">
                  <a:srgbClr val="43D782"/>
                </a:gs>
              </a:gsLst>
              <a:lin ang="2700000" scaled="1"/>
            </a:gradFill>
          </p:grpSpPr>
          <p:sp>
            <p:nvSpPr>
              <p:cNvPr id="80" name="Freeform 741">
                <a:extLst>
                  <a:ext uri="{FF2B5EF4-FFF2-40B4-BE49-F238E27FC236}">
                    <a16:creationId xmlns:a16="http://schemas.microsoft.com/office/drawing/2014/main" id="{1F4CEB95-5992-4250-86EF-05ADD7556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1825" y="2709863"/>
                <a:ext cx="287338" cy="71438"/>
              </a:xfrm>
              <a:custGeom>
                <a:avLst/>
                <a:gdLst>
                  <a:gd name="T0" fmla="*/ 881 w 903"/>
                  <a:gd name="T1" fmla="*/ 1 h 225"/>
                  <a:gd name="T2" fmla="*/ 451 w 903"/>
                  <a:gd name="T3" fmla="*/ 194 h 225"/>
                  <a:gd name="T4" fmla="*/ 21 w 903"/>
                  <a:gd name="T5" fmla="*/ 1 h 225"/>
                  <a:gd name="T6" fmla="*/ 18 w 903"/>
                  <a:gd name="T7" fmla="*/ 0 h 225"/>
                  <a:gd name="T8" fmla="*/ 15 w 903"/>
                  <a:gd name="T9" fmla="*/ 0 h 225"/>
                  <a:gd name="T10" fmla="*/ 12 w 903"/>
                  <a:gd name="T11" fmla="*/ 0 h 225"/>
                  <a:gd name="T12" fmla="*/ 9 w 903"/>
                  <a:gd name="T13" fmla="*/ 0 h 225"/>
                  <a:gd name="T14" fmla="*/ 7 w 903"/>
                  <a:gd name="T15" fmla="*/ 2 h 225"/>
                  <a:gd name="T16" fmla="*/ 5 w 903"/>
                  <a:gd name="T17" fmla="*/ 3 h 225"/>
                  <a:gd name="T18" fmla="*/ 3 w 903"/>
                  <a:gd name="T19" fmla="*/ 5 h 225"/>
                  <a:gd name="T20" fmla="*/ 1 w 903"/>
                  <a:gd name="T21" fmla="*/ 8 h 225"/>
                  <a:gd name="T22" fmla="*/ 0 w 903"/>
                  <a:gd name="T23" fmla="*/ 11 h 225"/>
                  <a:gd name="T24" fmla="*/ 0 w 903"/>
                  <a:gd name="T25" fmla="*/ 14 h 225"/>
                  <a:gd name="T26" fmla="*/ 0 w 903"/>
                  <a:gd name="T27" fmla="*/ 17 h 225"/>
                  <a:gd name="T28" fmla="*/ 1 w 903"/>
                  <a:gd name="T29" fmla="*/ 20 h 225"/>
                  <a:gd name="T30" fmla="*/ 2 w 903"/>
                  <a:gd name="T31" fmla="*/ 22 h 225"/>
                  <a:gd name="T32" fmla="*/ 4 w 903"/>
                  <a:gd name="T33" fmla="*/ 24 h 225"/>
                  <a:gd name="T34" fmla="*/ 6 w 903"/>
                  <a:gd name="T35" fmla="*/ 26 h 225"/>
                  <a:gd name="T36" fmla="*/ 8 w 903"/>
                  <a:gd name="T37" fmla="*/ 27 h 225"/>
                  <a:gd name="T38" fmla="*/ 445 w 903"/>
                  <a:gd name="T39" fmla="*/ 224 h 225"/>
                  <a:gd name="T40" fmla="*/ 448 w 903"/>
                  <a:gd name="T41" fmla="*/ 225 h 225"/>
                  <a:gd name="T42" fmla="*/ 451 w 903"/>
                  <a:gd name="T43" fmla="*/ 225 h 225"/>
                  <a:gd name="T44" fmla="*/ 454 w 903"/>
                  <a:gd name="T45" fmla="*/ 225 h 225"/>
                  <a:gd name="T46" fmla="*/ 457 w 903"/>
                  <a:gd name="T47" fmla="*/ 224 h 225"/>
                  <a:gd name="T48" fmla="*/ 894 w 903"/>
                  <a:gd name="T49" fmla="*/ 27 h 225"/>
                  <a:gd name="T50" fmla="*/ 896 w 903"/>
                  <a:gd name="T51" fmla="*/ 26 h 225"/>
                  <a:gd name="T52" fmla="*/ 898 w 903"/>
                  <a:gd name="T53" fmla="*/ 24 h 225"/>
                  <a:gd name="T54" fmla="*/ 900 w 903"/>
                  <a:gd name="T55" fmla="*/ 22 h 225"/>
                  <a:gd name="T56" fmla="*/ 901 w 903"/>
                  <a:gd name="T57" fmla="*/ 20 h 225"/>
                  <a:gd name="T58" fmla="*/ 903 w 903"/>
                  <a:gd name="T59" fmla="*/ 17 h 225"/>
                  <a:gd name="T60" fmla="*/ 903 w 903"/>
                  <a:gd name="T61" fmla="*/ 14 h 225"/>
                  <a:gd name="T62" fmla="*/ 903 w 903"/>
                  <a:gd name="T63" fmla="*/ 11 h 225"/>
                  <a:gd name="T64" fmla="*/ 901 w 903"/>
                  <a:gd name="T65" fmla="*/ 8 h 225"/>
                  <a:gd name="T66" fmla="*/ 899 w 903"/>
                  <a:gd name="T67" fmla="*/ 5 h 225"/>
                  <a:gd name="T68" fmla="*/ 898 w 903"/>
                  <a:gd name="T69" fmla="*/ 3 h 225"/>
                  <a:gd name="T70" fmla="*/ 896 w 903"/>
                  <a:gd name="T71" fmla="*/ 2 h 225"/>
                  <a:gd name="T72" fmla="*/ 893 w 903"/>
                  <a:gd name="T73" fmla="*/ 0 h 225"/>
                  <a:gd name="T74" fmla="*/ 890 w 903"/>
                  <a:gd name="T75" fmla="*/ 0 h 225"/>
                  <a:gd name="T76" fmla="*/ 888 w 903"/>
                  <a:gd name="T77" fmla="*/ 0 h 225"/>
                  <a:gd name="T78" fmla="*/ 884 w 903"/>
                  <a:gd name="T79" fmla="*/ 0 h 225"/>
                  <a:gd name="T80" fmla="*/ 881 w 903"/>
                  <a:gd name="T81" fmla="*/ 1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3" h="225">
                    <a:moveTo>
                      <a:pt x="881" y="1"/>
                    </a:moveTo>
                    <a:lnTo>
                      <a:pt x="451" y="194"/>
                    </a:lnTo>
                    <a:lnTo>
                      <a:pt x="21" y="1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1" y="8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1" y="20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8" y="27"/>
                    </a:lnTo>
                    <a:lnTo>
                      <a:pt x="445" y="224"/>
                    </a:lnTo>
                    <a:lnTo>
                      <a:pt x="448" y="225"/>
                    </a:lnTo>
                    <a:lnTo>
                      <a:pt x="451" y="225"/>
                    </a:lnTo>
                    <a:lnTo>
                      <a:pt x="454" y="225"/>
                    </a:lnTo>
                    <a:lnTo>
                      <a:pt x="457" y="224"/>
                    </a:lnTo>
                    <a:lnTo>
                      <a:pt x="894" y="27"/>
                    </a:lnTo>
                    <a:lnTo>
                      <a:pt x="896" y="26"/>
                    </a:lnTo>
                    <a:lnTo>
                      <a:pt x="898" y="24"/>
                    </a:lnTo>
                    <a:lnTo>
                      <a:pt x="900" y="22"/>
                    </a:lnTo>
                    <a:lnTo>
                      <a:pt x="901" y="20"/>
                    </a:lnTo>
                    <a:lnTo>
                      <a:pt x="903" y="17"/>
                    </a:lnTo>
                    <a:lnTo>
                      <a:pt x="903" y="14"/>
                    </a:lnTo>
                    <a:lnTo>
                      <a:pt x="903" y="11"/>
                    </a:lnTo>
                    <a:lnTo>
                      <a:pt x="901" y="8"/>
                    </a:lnTo>
                    <a:lnTo>
                      <a:pt x="899" y="5"/>
                    </a:lnTo>
                    <a:lnTo>
                      <a:pt x="898" y="3"/>
                    </a:lnTo>
                    <a:lnTo>
                      <a:pt x="896" y="2"/>
                    </a:lnTo>
                    <a:lnTo>
                      <a:pt x="893" y="0"/>
                    </a:lnTo>
                    <a:lnTo>
                      <a:pt x="890" y="0"/>
                    </a:lnTo>
                    <a:lnTo>
                      <a:pt x="888" y="0"/>
                    </a:lnTo>
                    <a:lnTo>
                      <a:pt x="884" y="0"/>
                    </a:lnTo>
                    <a:lnTo>
                      <a:pt x="88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742">
                <a:extLst>
                  <a:ext uri="{FF2B5EF4-FFF2-40B4-BE49-F238E27FC236}">
                    <a16:creationId xmlns:a16="http://schemas.microsoft.com/office/drawing/2014/main" id="{13D1D47A-BE13-4A42-BA62-D1DEAD8E5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1825" y="2671763"/>
                <a:ext cx="287338" cy="71438"/>
              </a:xfrm>
              <a:custGeom>
                <a:avLst/>
                <a:gdLst>
                  <a:gd name="T0" fmla="*/ 881 w 903"/>
                  <a:gd name="T1" fmla="*/ 3 h 227"/>
                  <a:gd name="T2" fmla="*/ 451 w 903"/>
                  <a:gd name="T3" fmla="*/ 195 h 227"/>
                  <a:gd name="T4" fmla="*/ 21 w 903"/>
                  <a:gd name="T5" fmla="*/ 3 h 227"/>
                  <a:gd name="T6" fmla="*/ 18 w 903"/>
                  <a:gd name="T7" fmla="*/ 1 h 227"/>
                  <a:gd name="T8" fmla="*/ 15 w 903"/>
                  <a:gd name="T9" fmla="*/ 0 h 227"/>
                  <a:gd name="T10" fmla="*/ 12 w 903"/>
                  <a:gd name="T11" fmla="*/ 0 h 227"/>
                  <a:gd name="T12" fmla="*/ 9 w 903"/>
                  <a:gd name="T13" fmla="*/ 1 h 227"/>
                  <a:gd name="T14" fmla="*/ 7 w 903"/>
                  <a:gd name="T15" fmla="*/ 3 h 227"/>
                  <a:gd name="T16" fmla="*/ 5 w 903"/>
                  <a:gd name="T17" fmla="*/ 5 h 227"/>
                  <a:gd name="T18" fmla="*/ 3 w 903"/>
                  <a:gd name="T19" fmla="*/ 7 h 227"/>
                  <a:gd name="T20" fmla="*/ 1 w 903"/>
                  <a:gd name="T21" fmla="*/ 10 h 227"/>
                  <a:gd name="T22" fmla="*/ 0 w 903"/>
                  <a:gd name="T23" fmla="*/ 12 h 227"/>
                  <a:gd name="T24" fmla="*/ 0 w 903"/>
                  <a:gd name="T25" fmla="*/ 15 h 227"/>
                  <a:gd name="T26" fmla="*/ 0 w 903"/>
                  <a:gd name="T27" fmla="*/ 19 h 227"/>
                  <a:gd name="T28" fmla="*/ 1 w 903"/>
                  <a:gd name="T29" fmla="*/ 21 h 227"/>
                  <a:gd name="T30" fmla="*/ 2 w 903"/>
                  <a:gd name="T31" fmla="*/ 24 h 227"/>
                  <a:gd name="T32" fmla="*/ 4 w 903"/>
                  <a:gd name="T33" fmla="*/ 26 h 227"/>
                  <a:gd name="T34" fmla="*/ 6 w 903"/>
                  <a:gd name="T35" fmla="*/ 28 h 227"/>
                  <a:gd name="T36" fmla="*/ 8 w 903"/>
                  <a:gd name="T37" fmla="*/ 29 h 227"/>
                  <a:gd name="T38" fmla="*/ 445 w 903"/>
                  <a:gd name="T39" fmla="*/ 226 h 227"/>
                  <a:gd name="T40" fmla="*/ 448 w 903"/>
                  <a:gd name="T41" fmla="*/ 226 h 227"/>
                  <a:gd name="T42" fmla="*/ 451 w 903"/>
                  <a:gd name="T43" fmla="*/ 227 h 227"/>
                  <a:gd name="T44" fmla="*/ 454 w 903"/>
                  <a:gd name="T45" fmla="*/ 226 h 227"/>
                  <a:gd name="T46" fmla="*/ 457 w 903"/>
                  <a:gd name="T47" fmla="*/ 226 h 227"/>
                  <a:gd name="T48" fmla="*/ 894 w 903"/>
                  <a:gd name="T49" fmla="*/ 29 h 227"/>
                  <a:gd name="T50" fmla="*/ 896 w 903"/>
                  <a:gd name="T51" fmla="*/ 28 h 227"/>
                  <a:gd name="T52" fmla="*/ 898 w 903"/>
                  <a:gd name="T53" fmla="*/ 26 h 227"/>
                  <a:gd name="T54" fmla="*/ 900 w 903"/>
                  <a:gd name="T55" fmla="*/ 24 h 227"/>
                  <a:gd name="T56" fmla="*/ 901 w 903"/>
                  <a:gd name="T57" fmla="*/ 21 h 227"/>
                  <a:gd name="T58" fmla="*/ 903 w 903"/>
                  <a:gd name="T59" fmla="*/ 19 h 227"/>
                  <a:gd name="T60" fmla="*/ 903 w 903"/>
                  <a:gd name="T61" fmla="*/ 15 h 227"/>
                  <a:gd name="T62" fmla="*/ 903 w 903"/>
                  <a:gd name="T63" fmla="*/ 12 h 227"/>
                  <a:gd name="T64" fmla="*/ 901 w 903"/>
                  <a:gd name="T65" fmla="*/ 10 h 227"/>
                  <a:gd name="T66" fmla="*/ 899 w 903"/>
                  <a:gd name="T67" fmla="*/ 7 h 227"/>
                  <a:gd name="T68" fmla="*/ 898 w 903"/>
                  <a:gd name="T69" fmla="*/ 5 h 227"/>
                  <a:gd name="T70" fmla="*/ 896 w 903"/>
                  <a:gd name="T71" fmla="*/ 3 h 227"/>
                  <a:gd name="T72" fmla="*/ 893 w 903"/>
                  <a:gd name="T73" fmla="*/ 1 h 227"/>
                  <a:gd name="T74" fmla="*/ 890 w 903"/>
                  <a:gd name="T75" fmla="*/ 0 h 227"/>
                  <a:gd name="T76" fmla="*/ 888 w 903"/>
                  <a:gd name="T77" fmla="*/ 0 h 227"/>
                  <a:gd name="T78" fmla="*/ 884 w 903"/>
                  <a:gd name="T79" fmla="*/ 1 h 227"/>
                  <a:gd name="T80" fmla="*/ 881 w 903"/>
                  <a:gd name="T81" fmla="*/ 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3" h="227">
                    <a:moveTo>
                      <a:pt x="881" y="3"/>
                    </a:moveTo>
                    <a:lnTo>
                      <a:pt x="451" y="195"/>
                    </a:lnTo>
                    <a:lnTo>
                      <a:pt x="21" y="3"/>
                    </a:lnTo>
                    <a:lnTo>
                      <a:pt x="18" y="1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2" y="24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8" y="29"/>
                    </a:lnTo>
                    <a:lnTo>
                      <a:pt x="445" y="226"/>
                    </a:lnTo>
                    <a:lnTo>
                      <a:pt x="448" y="226"/>
                    </a:lnTo>
                    <a:lnTo>
                      <a:pt x="451" y="227"/>
                    </a:lnTo>
                    <a:lnTo>
                      <a:pt x="454" y="226"/>
                    </a:lnTo>
                    <a:lnTo>
                      <a:pt x="457" y="226"/>
                    </a:lnTo>
                    <a:lnTo>
                      <a:pt x="894" y="29"/>
                    </a:lnTo>
                    <a:lnTo>
                      <a:pt x="896" y="28"/>
                    </a:lnTo>
                    <a:lnTo>
                      <a:pt x="898" y="26"/>
                    </a:lnTo>
                    <a:lnTo>
                      <a:pt x="900" y="24"/>
                    </a:lnTo>
                    <a:lnTo>
                      <a:pt x="901" y="21"/>
                    </a:lnTo>
                    <a:lnTo>
                      <a:pt x="903" y="19"/>
                    </a:lnTo>
                    <a:lnTo>
                      <a:pt x="903" y="15"/>
                    </a:lnTo>
                    <a:lnTo>
                      <a:pt x="903" y="12"/>
                    </a:lnTo>
                    <a:lnTo>
                      <a:pt x="901" y="10"/>
                    </a:lnTo>
                    <a:lnTo>
                      <a:pt x="899" y="7"/>
                    </a:lnTo>
                    <a:lnTo>
                      <a:pt x="898" y="5"/>
                    </a:lnTo>
                    <a:lnTo>
                      <a:pt x="896" y="3"/>
                    </a:lnTo>
                    <a:lnTo>
                      <a:pt x="893" y="1"/>
                    </a:lnTo>
                    <a:lnTo>
                      <a:pt x="890" y="0"/>
                    </a:lnTo>
                    <a:lnTo>
                      <a:pt x="888" y="0"/>
                    </a:lnTo>
                    <a:lnTo>
                      <a:pt x="884" y="1"/>
                    </a:lnTo>
                    <a:lnTo>
                      <a:pt x="88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743">
                <a:extLst>
                  <a:ext uri="{FF2B5EF4-FFF2-40B4-BE49-F238E27FC236}">
                    <a16:creationId xmlns:a16="http://schemas.microsoft.com/office/drawing/2014/main" id="{C81A7D9D-E221-4354-ACA5-58E29C0A1C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1825" y="2633663"/>
                <a:ext cx="287338" cy="71438"/>
              </a:xfrm>
              <a:custGeom>
                <a:avLst/>
                <a:gdLst>
                  <a:gd name="T0" fmla="*/ 881 w 903"/>
                  <a:gd name="T1" fmla="*/ 1 h 227"/>
                  <a:gd name="T2" fmla="*/ 451 w 903"/>
                  <a:gd name="T3" fmla="*/ 194 h 227"/>
                  <a:gd name="T4" fmla="*/ 21 w 903"/>
                  <a:gd name="T5" fmla="*/ 1 h 227"/>
                  <a:gd name="T6" fmla="*/ 18 w 903"/>
                  <a:gd name="T7" fmla="*/ 0 h 227"/>
                  <a:gd name="T8" fmla="*/ 15 w 903"/>
                  <a:gd name="T9" fmla="*/ 0 h 227"/>
                  <a:gd name="T10" fmla="*/ 12 w 903"/>
                  <a:gd name="T11" fmla="*/ 0 h 227"/>
                  <a:gd name="T12" fmla="*/ 9 w 903"/>
                  <a:gd name="T13" fmla="*/ 1 h 227"/>
                  <a:gd name="T14" fmla="*/ 7 w 903"/>
                  <a:gd name="T15" fmla="*/ 2 h 227"/>
                  <a:gd name="T16" fmla="*/ 5 w 903"/>
                  <a:gd name="T17" fmla="*/ 5 h 227"/>
                  <a:gd name="T18" fmla="*/ 3 w 903"/>
                  <a:gd name="T19" fmla="*/ 7 h 227"/>
                  <a:gd name="T20" fmla="*/ 1 w 903"/>
                  <a:gd name="T21" fmla="*/ 9 h 227"/>
                  <a:gd name="T22" fmla="*/ 0 w 903"/>
                  <a:gd name="T23" fmla="*/ 12 h 227"/>
                  <a:gd name="T24" fmla="*/ 0 w 903"/>
                  <a:gd name="T25" fmla="*/ 15 h 227"/>
                  <a:gd name="T26" fmla="*/ 0 w 903"/>
                  <a:gd name="T27" fmla="*/ 17 h 227"/>
                  <a:gd name="T28" fmla="*/ 1 w 903"/>
                  <a:gd name="T29" fmla="*/ 21 h 227"/>
                  <a:gd name="T30" fmla="*/ 2 w 903"/>
                  <a:gd name="T31" fmla="*/ 23 h 227"/>
                  <a:gd name="T32" fmla="*/ 4 w 903"/>
                  <a:gd name="T33" fmla="*/ 26 h 227"/>
                  <a:gd name="T34" fmla="*/ 6 w 903"/>
                  <a:gd name="T35" fmla="*/ 27 h 227"/>
                  <a:gd name="T36" fmla="*/ 8 w 903"/>
                  <a:gd name="T37" fmla="*/ 29 h 227"/>
                  <a:gd name="T38" fmla="*/ 445 w 903"/>
                  <a:gd name="T39" fmla="*/ 224 h 227"/>
                  <a:gd name="T40" fmla="*/ 448 w 903"/>
                  <a:gd name="T41" fmla="*/ 225 h 227"/>
                  <a:gd name="T42" fmla="*/ 451 w 903"/>
                  <a:gd name="T43" fmla="*/ 227 h 227"/>
                  <a:gd name="T44" fmla="*/ 454 w 903"/>
                  <a:gd name="T45" fmla="*/ 225 h 227"/>
                  <a:gd name="T46" fmla="*/ 457 w 903"/>
                  <a:gd name="T47" fmla="*/ 224 h 227"/>
                  <a:gd name="T48" fmla="*/ 894 w 903"/>
                  <a:gd name="T49" fmla="*/ 29 h 227"/>
                  <a:gd name="T50" fmla="*/ 896 w 903"/>
                  <a:gd name="T51" fmla="*/ 27 h 227"/>
                  <a:gd name="T52" fmla="*/ 898 w 903"/>
                  <a:gd name="T53" fmla="*/ 26 h 227"/>
                  <a:gd name="T54" fmla="*/ 900 w 903"/>
                  <a:gd name="T55" fmla="*/ 23 h 227"/>
                  <a:gd name="T56" fmla="*/ 901 w 903"/>
                  <a:gd name="T57" fmla="*/ 21 h 227"/>
                  <a:gd name="T58" fmla="*/ 903 w 903"/>
                  <a:gd name="T59" fmla="*/ 17 h 227"/>
                  <a:gd name="T60" fmla="*/ 903 w 903"/>
                  <a:gd name="T61" fmla="*/ 15 h 227"/>
                  <a:gd name="T62" fmla="*/ 903 w 903"/>
                  <a:gd name="T63" fmla="*/ 12 h 227"/>
                  <a:gd name="T64" fmla="*/ 901 w 903"/>
                  <a:gd name="T65" fmla="*/ 9 h 227"/>
                  <a:gd name="T66" fmla="*/ 899 w 903"/>
                  <a:gd name="T67" fmla="*/ 7 h 227"/>
                  <a:gd name="T68" fmla="*/ 898 w 903"/>
                  <a:gd name="T69" fmla="*/ 5 h 227"/>
                  <a:gd name="T70" fmla="*/ 896 w 903"/>
                  <a:gd name="T71" fmla="*/ 2 h 227"/>
                  <a:gd name="T72" fmla="*/ 893 w 903"/>
                  <a:gd name="T73" fmla="*/ 1 h 227"/>
                  <a:gd name="T74" fmla="*/ 890 w 903"/>
                  <a:gd name="T75" fmla="*/ 0 h 227"/>
                  <a:gd name="T76" fmla="*/ 888 w 903"/>
                  <a:gd name="T77" fmla="*/ 0 h 227"/>
                  <a:gd name="T78" fmla="*/ 884 w 903"/>
                  <a:gd name="T79" fmla="*/ 0 h 227"/>
                  <a:gd name="T80" fmla="*/ 881 w 903"/>
                  <a:gd name="T81" fmla="*/ 1 h 227"/>
                  <a:gd name="T82" fmla="*/ 881 w 903"/>
                  <a:gd name="T83" fmla="*/ 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03" h="227">
                    <a:moveTo>
                      <a:pt x="881" y="1"/>
                    </a:moveTo>
                    <a:lnTo>
                      <a:pt x="451" y="194"/>
                    </a:lnTo>
                    <a:lnTo>
                      <a:pt x="21" y="1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1" y="21"/>
                    </a:lnTo>
                    <a:lnTo>
                      <a:pt x="2" y="23"/>
                    </a:lnTo>
                    <a:lnTo>
                      <a:pt x="4" y="26"/>
                    </a:lnTo>
                    <a:lnTo>
                      <a:pt x="6" y="27"/>
                    </a:lnTo>
                    <a:lnTo>
                      <a:pt x="8" y="29"/>
                    </a:lnTo>
                    <a:lnTo>
                      <a:pt x="445" y="224"/>
                    </a:lnTo>
                    <a:lnTo>
                      <a:pt x="448" y="225"/>
                    </a:lnTo>
                    <a:lnTo>
                      <a:pt x="451" y="227"/>
                    </a:lnTo>
                    <a:lnTo>
                      <a:pt x="454" y="225"/>
                    </a:lnTo>
                    <a:lnTo>
                      <a:pt x="457" y="224"/>
                    </a:lnTo>
                    <a:lnTo>
                      <a:pt x="894" y="29"/>
                    </a:lnTo>
                    <a:lnTo>
                      <a:pt x="896" y="27"/>
                    </a:lnTo>
                    <a:lnTo>
                      <a:pt x="898" y="26"/>
                    </a:lnTo>
                    <a:lnTo>
                      <a:pt x="900" y="23"/>
                    </a:lnTo>
                    <a:lnTo>
                      <a:pt x="901" y="21"/>
                    </a:lnTo>
                    <a:lnTo>
                      <a:pt x="903" y="17"/>
                    </a:lnTo>
                    <a:lnTo>
                      <a:pt x="903" y="15"/>
                    </a:lnTo>
                    <a:lnTo>
                      <a:pt x="903" y="12"/>
                    </a:lnTo>
                    <a:lnTo>
                      <a:pt x="901" y="9"/>
                    </a:lnTo>
                    <a:lnTo>
                      <a:pt x="899" y="7"/>
                    </a:lnTo>
                    <a:lnTo>
                      <a:pt x="898" y="5"/>
                    </a:lnTo>
                    <a:lnTo>
                      <a:pt x="896" y="2"/>
                    </a:lnTo>
                    <a:lnTo>
                      <a:pt x="893" y="1"/>
                    </a:lnTo>
                    <a:lnTo>
                      <a:pt x="890" y="0"/>
                    </a:lnTo>
                    <a:lnTo>
                      <a:pt x="888" y="0"/>
                    </a:lnTo>
                    <a:lnTo>
                      <a:pt x="884" y="0"/>
                    </a:lnTo>
                    <a:lnTo>
                      <a:pt x="881" y="1"/>
                    </a:lnTo>
                    <a:lnTo>
                      <a:pt x="88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744">
                <a:extLst>
                  <a:ext uri="{FF2B5EF4-FFF2-40B4-BE49-F238E27FC236}">
                    <a16:creationId xmlns:a16="http://schemas.microsoft.com/office/drawing/2014/main" id="{0BDC303A-943A-4D91-AF71-00BF6D920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1825" y="2533650"/>
                <a:ext cx="287338" cy="133350"/>
              </a:xfrm>
              <a:custGeom>
                <a:avLst/>
                <a:gdLst>
                  <a:gd name="T0" fmla="*/ 8 w 903"/>
                  <a:gd name="T1" fmla="*/ 224 h 421"/>
                  <a:gd name="T2" fmla="*/ 445 w 903"/>
                  <a:gd name="T3" fmla="*/ 420 h 421"/>
                  <a:gd name="T4" fmla="*/ 448 w 903"/>
                  <a:gd name="T5" fmla="*/ 421 h 421"/>
                  <a:gd name="T6" fmla="*/ 451 w 903"/>
                  <a:gd name="T7" fmla="*/ 421 h 421"/>
                  <a:gd name="T8" fmla="*/ 454 w 903"/>
                  <a:gd name="T9" fmla="*/ 421 h 421"/>
                  <a:gd name="T10" fmla="*/ 457 w 903"/>
                  <a:gd name="T11" fmla="*/ 420 h 421"/>
                  <a:gd name="T12" fmla="*/ 894 w 903"/>
                  <a:gd name="T13" fmla="*/ 224 h 421"/>
                  <a:gd name="T14" fmla="*/ 897 w 903"/>
                  <a:gd name="T15" fmla="*/ 222 h 421"/>
                  <a:gd name="T16" fmla="*/ 900 w 903"/>
                  <a:gd name="T17" fmla="*/ 219 h 421"/>
                  <a:gd name="T18" fmla="*/ 903 w 903"/>
                  <a:gd name="T19" fmla="*/ 215 h 421"/>
                  <a:gd name="T20" fmla="*/ 903 w 903"/>
                  <a:gd name="T21" fmla="*/ 211 h 421"/>
                  <a:gd name="T22" fmla="*/ 903 w 903"/>
                  <a:gd name="T23" fmla="*/ 207 h 421"/>
                  <a:gd name="T24" fmla="*/ 900 w 903"/>
                  <a:gd name="T25" fmla="*/ 203 h 421"/>
                  <a:gd name="T26" fmla="*/ 897 w 903"/>
                  <a:gd name="T27" fmla="*/ 199 h 421"/>
                  <a:gd name="T28" fmla="*/ 894 w 903"/>
                  <a:gd name="T29" fmla="*/ 197 h 421"/>
                  <a:gd name="T30" fmla="*/ 457 w 903"/>
                  <a:gd name="T31" fmla="*/ 2 h 421"/>
                  <a:gd name="T32" fmla="*/ 454 w 903"/>
                  <a:gd name="T33" fmla="*/ 1 h 421"/>
                  <a:gd name="T34" fmla="*/ 451 w 903"/>
                  <a:gd name="T35" fmla="*/ 0 h 421"/>
                  <a:gd name="T36" fmla="*/ 448 w 903"/>
                  <a:gd name="T37" fmla="*/ 1 h 421"/>
                  <a:gd name="T38" fmla="*/ 445 w 903"/>
                  <a:gd name="T39" fmla="*/ 2 h 421"/>
                  <a:gd name="T40" fmla="*/ 8 w 903"/>
                  <a:gd name="T41" fmla="*/ 197 h 421"/>
                  <a:gd name="T42" fmla="*/ 5 w 903"/>
                  <a:gd name="T43" fmla="*/ 199 h 421"/>
                  <a:gd name="T44" fmla="*/ 2 w 903"/>
                  <a:gd name="T45" fmla="*/ 203 h 421"/>
                  <a:gd name="T46" fmla="*/ 1 w 903"/>
                  <a:gd name="T47" fmla="*/ 207 h 421"/>
                  <a:gd name="T48" fmla="*/ 0 w 903"/>
                  <a:gd name="T49" fmla="*/ 211 h 421"/>
                  <a:gd name="T50" fmla="*/ 1 w 903"/>
                  <a:gd name="T51" fmla="*/ 215 h 421"/>
                  <a:gd name="T52" fmla="*/ 2 w 903"/>
                  <a:gd name="T53" fmla="*/ 219 h 421"/>
                  <a:gd name="T54" fmla="*/ 5 w 903"/>
                  <a:gd name="T55" fmla="*/ 222 h 421"/>
                  <a:gd name="T56" fmla="*/ 8 w 903"/>
                  <a:gd name="T57" fmla="*/ 224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03" h="421">
                    <a:moveTo>
                      <a:pt x="8" y="224"/>
                    </a:moveTo>
                    <a:lnTo>
                      <a:pt x="445" y="420"/>
                    </a:lnTo>
                    <a:lnTo>
                      <a:pt x="448" y="421"/>
                    </a:lnTo>
                    <a:lnTo>
                      <a:pt x="451" y="421"/>
                    </a:lnTo>
                    <a:lnTo>
                      <a:pt x="454" y="421"/>
                    </a:lnTo>
                    <a:lnTo>
                      <a:pt x="457" y="420"/>
                    </a:lnTo>
                    <a:lnTo>
                      <a:pt x="894" y="224"/>
                    </a:lnTo>
                    <a:lnTo>
                      <a:pt x="897" y="222"/>
                    </a:lnTo>
                    <a:lnTo>
                      <a:pt x="900" y="219"/>
                    </a:lnTo>
                    <a:lnTo>
                      <a:pt x="903" y="215"/>
                    </a:lnTo>
                    <a:lnTo>
                      <a:pt x="903" y="211"/>
                    </a:lnTo>
                    <a:lnTo>
                      <a:pt x="903" y="207"/>
                    </a:lnTo>
                    <a:lnTo>
                      <a:pt x="900" y="203"/>
                    </a:lnTo>
                    <a:lnTo>
                      <a:pt x="897" y="199"/>
                    </a:lnTo>
                    <a:lnTo>
                      <a:pt x="894" y="197"/>
                    </a:lnTo>
                    <a:lnTo>
                      <a:pt x="457" y="2"/>
                    </a:lnTo>
                    <a:lnTo>
                      <a:pt x="454" y="1"/>
                    </a:lnTo>
                    <a:lnTo>
                      <a:pt x="451" y="0"/>
                    </a:lnTo>
                    <a:lnTo>
                      <a:pt x="448" y="1"/>
                    </a:lnTo>
                    <a:lnTo>
                      <a:pt x="445" y="2"/>
                    </a:lnTo>
                    <a:lnTo>
                      <a:pt x="8" y="197"/>
                    </a:lnTo>
                    <a:lnTo>
                      <a:pt x="5" y="199"/>
                    </a:lnTo>
                    <a:lnTo>
                      <a:pt x="2" y="203"/>
                    </a:lnTo>
                    <a:lnTo>
                      <a:pt x="1" y="207"/>
                    </a:lnTo>
                    <a:lnTo>
                      <a:pt x="0" y="211"/>
                    </a:lnTo>
                    <a:lnTo>
                      <a:pt x="1" y="215"/>
                    </a:lnTo>
                    <a:lnTo>
                      <a:pt x="2" y="219"/>
                    </a:lnTo>
                    <a:lnTo>
                      <a:pt x="5" y="222"/>
                    </a:lnTo>
                    <a:lnTo>
                      <a:pt x="8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3A54FFD-34A3-48C3-B74B-296E5D3CC299}"/>
                </a:ext>
              </a:extLst>
            </p:cNvPr>
            <p:cNvSpPr/>
            <p:nvPr/>
          </p:nvSpPr>
          <p:spPr>
            <a:xfrm>
              <a:off x="1119510" y="5294823"/>
              <a:ext cx="1633215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Duis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aute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irure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dolor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voluptate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velit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esse</a:t>
              </a:r>
              <a:endPara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78808D3-2670-4C4A-91F9-274470B38598}"/>
              </a:ext>
            </a:extLst>
          </p:cNvPr>
          <p:cNvCxnSpPr>
            <a:cxnSpLocks/>
          </p:cNvCxnSpPr>
          <p:nvPr/>
        </p:nvCxnSpPr>
        <p:spPr>
          <a:xfrm>
            <a:off x="1119510" y="3319229"/>
            <a:ext cx="16165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C823FBD-46FE-40E6-A409-1FE520ABD7F2}"/>
              </a:ext>
            </a:extLst>
          </p:cNvPr>
          <p:cNvCxnSpPr>
            <a:cxnSpLocks/>
          </p:cNvCxnSpPr>
          <p:nvPr/>
        </p:nvCxnSpPr>
        <p:spPr>
          <a:xfrm>
            <a:off x="1119510" y="4691482"/>
            <a:ext cx="16165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240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A293E1-8E3A-4AD6-8A67-74EA71F225AA}"/>
              </a:ext>
            </a:extLst>
          </p:cNvPr>
          <p:cNvSpPr/>
          <p:nvPr/>
        </p:nvSpPr>
        <p:spPr>
          <a:xfrm>
            <a:off x="368487" y="337517"/>
            <a:ext cx="8902700" cy="61829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8" name="Picture 17" descr="A room filled with furniture and a table&#10;&#10;Description automatically generated">
            <a:extLst>
              <a:ext uri="{FF2B5EF4-FFF2-40B4-BE49-F238E27FC236}">
                <a16:creationId xmlns:a16="http://schemas.microsoft.com/office/drawing/2014/main" id="{718D324E-CE38-4155-B586-352D197942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89299" y="675034"/>
            <a:ext cx="8902700" cy="6182966"/>
          </a:xfrm>
          <a:custGeom>
            <a:avLst/>
            <a:gdLst>
              <a:gd name="connsiteX0" fmla="*/ 8902700 w 8902700"/>
              <a:gd name="connsiteY0" fmla="*/ 0 h 6182966"/>
              <a:gd name="connsiteX1" fmla="*/ 8902700 w 8902700"/>
              <a:gd name="connsiteY1" fmla="*/ 2200251 h 6182966"/>
              <a:gd name="connsiteX2" fmla="*/ 8902700 w 8902700"/>
              <a:gd name="connsiteY2" fmla="*/ 2200253 h 6182966"/>
              <a:gd name="connsiteX3" fmla="*/ 8902700 w 8902700"/>
              <a:gd name="connsiteY3" fmla="*/ 6182966 h 6182966"/>
              <a:gd name="connsiteX4" fmla="*/ 0 w 8902700"/>
              <a:gd name="connsiteY4" fmla="*/ 6182966 h 6182966"/>
              <a:gd name="connsiteX5" fmla="*/ 0 w 8902700"/>
              <a:gd name="connsiteY5" fmla="*/ 2200253 h 6182966"/>
              <a:gd name="connsiteX6" fmla="*/ 0 w 8902700"/>
              <a:gd name="connsiteY6" fmla="*/ 2200251 h 6182966"/>
              <a:gd name="connsiteX7" fmla="*/ 8 w 8902700"/>
              <a:gd name="connsiteY7" fmla="*/ 2200251 h 618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02700" h="6182966">
                <a:moveTo>
                  <a:pt x="8902700" y="0"/>
                </a:moveTo>
                <a:lnTo>
                  <a:pt x="8902700" y="2200251"/>
                </a:lnTo>
                <a:lnTo>
                  <a:pt x="8902700" y="2200253"/>
                </a:lnTo>
                <a:lnTo>
                  <a:pt x="8902700" y="6182966"/>
                </a:lnTo>
                <a:lnTo>
                  <a:pt x="0" y="6182966"/>
                </a:lnTo>
                <a:lnTo>
                  <a:pt x="0" y="2200253"/>
                </a:lnTo>
                <a:lnTo>
                  <a:pt x="0" y="2200251"/>
                </a:lnTo>
                <a:lnTo>
                  <a:pt x="8" y="2200251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EF1592-EB88-42A8-BDE1-46E5A7C64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pPr/>
              <a:t>13</a:t>
            </a:fld>
            <a:endParaRPr lang="en-ID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33B84A-2B09-4D23-AEA1-4B03DC4A8D74}"/>
              </a:ext>
            </a:extLst>
          </p:cNvPr>
          <p:cNvGrpSpPr/>
          <p:nvPr/>
        </p:nvGrpSpPr>
        <p:grpSpPr>
          <a:xfrm rot="10800000" flipH="1">
            <a:off x="3289300" y="675034"/>
            <a:ext cx="8902700" cy="6182966"/>
            <a:chOff x="0" y="1"/>
            <a:chExt cx="6096000" cy="5380037"/>
          </a:xfrm>
          <a:gradFill flip="none" rotWithShape="1">
            <a:gsLst>
              <a:gs pos="0">
                <a:srgbClr val="0B63EB">
                  <a:alpha val="75000"/>
                </a:srgbClr>
              </a:gs>
              <a:gs pos="100000">
                <a:srgbClr val="43D782"/>
              </a:gs>
            </a:gsLst>
            <a:lin ang="8100000" scaled="1"/>
            <a:tileRect/>
          </a:gra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100762-7664-4041-AF3E-8696113B4DDF}"/>
                </a:ext>
              </a:extLst>
            </p:cNvPr>
            <p:cNvSpPr/>
            <p:nvPr/>
          </p:nvSpPr>
          <p:spPr>
            <a:xfrm>
              <a:off x="0" y="1"/>
              <a:ext cx="6096000" cy="3465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46BF2C5C-73B1-47F5-9B97-28EB7383F91C}"/>
                </a:ext>
              </a:extLst>
            </p:cNvPr>
            <p:cNvSpPr/>
            <p:nvPr/>
          </p:nvSpPr>
          <p:spPr>
            <a:xfrm flipH="1" flipV="1">
              <a:off x="0" y="3465513"/>
              <a:ext cx="6096000" cy="191452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E4DEE48-5AEA-44E7-A81B-8359E4C5A433}"/>
              </a:ext>
            </a:extLst>
          </p:cNvPr>
          <p:cNvSpPr/>
          <p:nvPr/>
        </p:nvSpPr>
        <p:spPr>
          <a:xfrm>
            <a:off x="1843314" y="1775160"/>
            <a:ext cx="6178585" cy="42473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3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78541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161599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449450" y="464948"/>
            <a:ext cx="11242020" cy="418455"/>
            <a:chOff x="515371" y="840312"/>
            <a:chExt cx="3448744" cy="124043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15371" y="840312"/>
              <a:ext cx="3448744" cy="5539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About the Company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Line 27">
              <a:extLst>
                <a:ext uri="{FF2B5EF4-FFF2-40B4-BE49-F238E27FC236}">
                  <a16:creationId xmlns:a16="http://schemas.microsoft.com/office/drawing/2014/main" id="{A93E1BB8-C8C5-4EF8-B846-6D5E1A1BC3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52631" y="2025184"/>
              <a:ext cx="19050" cy="55563"/>
            </a:xfrm>
            <a:prstGeom prst="line">
              <a:avLst/>
            </a:prstGeom>
            <a:noFill/>
            <a:ln w="25400" cap="rnd">
              <a:solidFill>
                <a:srgbClr val="7AC2F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188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72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20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ED49947-4C58-42C8-B2D7-04EF9E527F21}"/>
              </a:ext>
            </a:extLst>
          </p:cNvPr>
          <p:cNvGrpSpPr/>
          <p:nvPr/>
        </p:nvGrpSpPr>
        <p:grpSpPr>
          <a:xfrm>
            <a:off x="-1" y="0"/>
            <a:ext cx="6807202" cy="6858001"/>
            <a:chOff x="-1" y="0"/>
            <a:chExt cx="6807202" cy="6858001"/>
          </a:xfrm>
        </p:grpSpPr>
        <p:pic>
          <p:nvPicPr>
            <p:cNvPr id="60" name="Picture 59" descr="A room filled with furniture and a table&#10;&#10;Description automatically generated">
              <a:extLst>
                <a:ext uri="{FF2B5EF4-FFF2-40B4-BE49-F238E27FC236}">
                  <a16:creationId xmlns:a16="http://schemas.microsoft.com/office/drawing/2014/main" id="{967C40BB-A878-4123-8C36-9460C2B30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07201" cy="6858000"/>
            </a:xfrm>
            <a:custGeom>
              <a:avLst/>
              <a:gdLst>
                <a:gd name="connsiteX0" fmla="*/ 5646841 w 6807201"/>
                <a:gd name="connsiteY0" fmla="*/ 1 h 6858000"/>
                <a:gd name="connsiteX1" fmla="*/ 6807201 w 6807201"/>
                <a:gd name="connsiteY1" fmla="*/ 6858000 h 6858000"/>
                <a:gd name="connsiteX2" fmla="*/ 5646841 w 6807201"/>
                <a:gd name="connsiteY2" fmla="*/ 6858000 h 6858000"/>
                <a:gd name="connsiteX3" fmla="*/ 0 w 6807201"/>
                <a:gd name="connsiteY3" fmla="*/ 0 h 6858000"/>
                <a:gd name="connsiteX4" fmla="*/ 5646840 w 6807201"/>
                <a:gd name="connsiteY4" fmla="*/ 0 h 6858000"/>
                <a:gd name="connsiteX5" fmla="*/ 5646840 w 6807201"/>
                <a:gd name="connsiteY5" fmla="*/ 6858000 h 6858000"/>
                <a:gd name="connsiteX6" fmla="*/ 0 w 6807201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7201" h="6858000">
                  <a:moveTo>
                    <a:pt x="5646841" y="1"/>
                  </a:moveTo>
                  <a:lnTo>
                    <a:pt x="6807201" y="6858000"/>
                  </a:lnTo>
                  <a:lnTo>
                    <a:pt x="5646841" y="6858000"/>
                  </a:lnTo>
                  <a:close/>
                  <a:moveTo>
                    <a:pt x="0" y="0"/>
                  </a:moveTo>
                  <a:lnTo>
                    <a:pt x="5646840" y="0"/>
                  </a:lnTo>
                  <a:lnTo>
                    <a:pt x="564684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1225756-49BD-4964-90A0-66ADD7203D9F}"/>
                </a:ext>
              </a:extLst>
            </p:cNvPr>
            <p:cNvGrpSpPr/>
            <p:nvPr/>
          </p:nvGrpSpPr>
          <p:grpSpPr>
            <a:xfrm>
              <a:off x="-1" y="0"/>
              <a:ext cx="6807201" cy="6858001"/>
              <a:chOff x="-1" y="0"/>
              <a:chExt cx="8112922" cy="6858001"/>
            </a:xfrm>
            <a:gradFill>
              <a:gsLst>
                <a:gs pos="0">
                  <a:srgbClr val="0B63EB">
                    <a:alpha val="72000"/>
                  </a:srgbClr>
                </a:gs>
                <a:gs pos="100000">
                  <a:srgbClr val="43D782"/>
                </a:gs>
              </a:gsLst>
              <a:lin ang="2700000" scaled="1"/>
            </a:gradFill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A2A519-2C31-42FD-BCA0-11DBD5FE6AA6}"/>
                  </a:ext>
                </a:extLst>
              </p:cNvPr>
              <p:cNvSpPr/>
              <p:nvPr/>
            </p:nvSpPr>
            <p:spPr>
              <a:xfrm>
                <a:off x="-1" y="0"/>
                <a:ext cx="6729987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" name="Right Triangle 6">
                <a:extLst>
                  <a:ext uri="{FF2B5EF4-FFF2-40B4-BE49-F238E27FC236}">
                    <a16:creationId xmlns:a16="http://schemas.microsoft.com/office/drawing/2014/main" id="{D2F2776D-72AF-4903-B9BA-6C7011C519EC}"/>
                  </a:ext>
                </a:extLst>
              </p:cNvPr>
              <p:cNvSpPr/>
              <p:nvPr/>
            </p:nvSpPr>
            <p:spPr>
              <a:xfrm rot="16200000" flipV="1">
                <a:off x="3992453" y="2737534"/>
                <a:ext cx="6858001" cy="13829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DC8BFA-3ECA-4D13-8C65-829C68E5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pPr/>
              <a:t>5</a:t>
            </a:fld>
            <a:endParaRPr lang="en-ID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EE59A38-F05A-4472-88B3-A0DF26AEB142}"/>
              </a:ext>
            </a:extLst>
          </p:cNvPr>
          <p:cNvGrpSpPr/>
          <p:nvPr/>
        </p:nvGrpSpPr>
        <p:grpSpPr>
          <a:xfrm>
            <a:off x="3644900" y="812804"/>
            <a:ext cx="7708900" cy="5135784"/>
            <a:chOff x="2433368" y="1208484"/>
            <a:chExt cx="8920432" cy="4441032"/>
          </a:xfrm>
          <a:solidFill>
            <a:schemeClr val="bg1">
              <a:lumMod val="95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6F6919-9B4E-4A71-848F-883BCE9993B5}"/>
                </a:ext>
              </a:extLst>
            </p:cNvPr>
            <p:cNvSpPr/>
            <p:nvPr/>
          </p:nvSpPr>
          <p:spPr>
            <a:xfrm>
              <a:off x="3815255" y="1208484"/>
              <a:ext cx="7538545" cy="44410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0B82DE19-337B-4070-9FC4-4DCBBB836DCF}"/>
                </a:ext>
              </a:extLst>
            </p:cNvPr>
            <p:cNvSpPr/>
            <p:nvPr/>
          </p:nvSpPr>
          <p:spPr>
            <a:xfrm rot="16200000" flipH="1">
              <a:off x="904319" y="2737533"/>
              <a:ext cx="4441031" cy="138293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58373DD-B1C3-4838-A793-859624DD2B44}"/>
              </a:ext>
            </a:extLst>
          </p:cNvPr>
          <p:cNvSpPr/>
          <p:nvPr/>
        </p:nvSpPr>
        <p:spPr>
          <a:xfrm>
            <a:off x="7595006" y="1102293"/>
            <a:ext cx="2475637" cy="11058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ID" sz="3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Goals of Education</a:t>
            </a:r>
            <a:endParaRPr lang="en-ID" sz="3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A7EEDDD-8DB3-4657-A77D-B2C62D82D137}"/>
              </a:ext>
            </a:extLst>
          </p:cNvPr>
          <p:cNvCxnSpPr>
            <a:cxnSpLocks/>
          </p:cNvCxnSpPr>
          <p:nvPr/>
        </p:nvCxnSpPr>
        <p:spPr>
          <a:xfrm>
            <a:off x="8131618" y="3414987"/>
            <a:ext cx="279594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0CE43B3-A829-408C-BEB2-D320F1A560D1}"/>
              </a:ext>
            </a:extLst>
          </p:cNvPr>
          <p:cNvCxnSpPr>
            <a:cxnSpLocks/>
          </p:cNvCxnSpPr>
          <p:nvPr/>
        </p:nvCxnSpPr>
        <p:spPr>
          <a:xfrm>
            <a:off x="8131618" y="4235652"/>
            <a:ext cx="279594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1DA205-D188-460F-9D12-89437C7669FF}"/>
              </a:ext>
            </a:extLst>
          </p:cNvPr>
          <p:cNvGrpSpPr/>
          <p:nvPr/>
        </p:nvGrpSpPr>
        <p:grpSpPr>
          <a:xfrm>
            <a:off x="7595476" y="2573767"/>
            <a:ext cx="3149172" cy="646331"/>
            <a:chOff x="7595476" y="2646989"/>
            <a:chExt cx="3149172" cy="64633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173F559-8A77-479C-961E-31C225BDB734}"/>
                </a:ext>
              </a:extLst>
            </p:cNvPr>
            <p:cNvSpPr/>
            <p:nvPr/>
          </p:nvSpPr>
          <p:spPr>
            <a:xfrm>
              <a:off x="8131619" y="2646989"/>
              <a:ext cx="2613029" cy="6463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Lorem ipsum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dolor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sit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tempor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incididunt</a:t>
              </a:r>
              <a:endPara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2" name="Freeform 2522">
              <a:extLst>
                <a:ext uri="{FF2B5EF4-FFF2-40B4-BE49-F238E27FC236}">
                  <a16:creationId xmlns:a16="http://schemas.microsoft.com/office/drawing/2014/main" id="{F1179C00-28AC-49D2-AF77-5D76A62190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5476" y="2806442"/>
              <a:ext cx="327425" cy="327425"/>
            </a:xfrm>
            <a:custGeom>
              <a:avLst/>
              <a:gdLst>
                <a:gd name="T0" fmla="*/ 417 w 901"/>
                <a:gd name="T1" fmla="*/ 730 h 901"/>
                <a:gd name="T2" fmla="*/ 406 w 901"/>
                <a:gd name="T3" fmla="*/ 736 h 901"/>
                <a:gd name="T4" fmla="*/ 398 w 901"/>
                <a:gd name="T5" fmla="*/ 734 h 901"/>
                <a:gd name="T6" fmla="*/ 391 w 901"/>
                <a:gd name="T7" fmla="*/ 720 h 901"/>
                <a:gd name="T8" fmla="*/ 175 w 901"/>
                <a:gd name="T9" fmla="*/ 509 h 901"/>
                <a:gd name="T10" fmla="*/ 166 w 901"/>
                <a:gd name="T11" fmla="*/ 499 h 901"/>
                <a:gd name="T12" fmla="*/ 170 w 901"/>
                <a:gd name="T13" fmla="*/ 485 h 901"/>
                <a:gd name="T14" fmla="*/ 629 w 901"/>
                <a:gd name="T15" fmla="*/ 256 h 901"/>
                <a:gd name="T16" fmla="*/ 641 w 901"/>
                <a:gd name="T17" fmla="*/ 259 h 901"/>
                <a:gd name="T18" fmla="*/ 646 w 901"/>
                <a:gd name="T19" fmla="*/ 272 h 901"/>
                <a:gd name="T20" fmla="*/ 451 w 901"/>
                <a:gd name="T21" fmla="*/ 0 h 901"/>
                <a:gd name="T22" fmla="*/ 382 w 901"/>
                <a:gd name="T23" fmla="*/ 5 h 901"/>
                <a:gd name="T24" fmla="*/ 317 w 901"/>
                <a:gd name="T25" fmla="*/ 20 h 901"/>
                <a:gd name="T26" fmla="*/ 256 w 901"/>
                <a:gd name="T27" fmla="*/ 44 h 901"/>
                <a:gd name="T28" fmla="*/ 200 w 901"/>
                <a:gd name="T29" fmla="*/ 77 h 901"/>
                <a:gd name="T30" fmla="*/ 148 w 901"/>
                <a:gd name="T31" fmla="*/ 117 h 901"/>
                <a:gd name="T32" fmla="*/ 104 w 901"/>
                <a:gd name="T33" fmla="*/ 164 h 901"/>
                <a:gd name="T34" fmla="*/ 65 w 901"/>
                <a:gd name="T35" fmla="*/ 217 h 901"/>
                <a:gd name="T36" fmla="*/ 36 w 901"/>
                <a:gd name="T37" fmla="*/ 276 h 901"/>
                <a:gd name="T38" fmla="*/ 15 w 901"/>
                <a:gd name="T39" fmla="*/ 338 h 901"/>
                <a:gd name="T40" fmla="*/ 3 w 901"/>
                <a:gd name="T41" fmla="*/ 404 h 901"/>
                <a:gd name="T42" fmla="*/ 1 w 901"/>
                <a:gd name="T43" fmla="*/ 474 h 901"/>
                <a:gd name="T44" fmla="*/ 9 w 901"/>
                <a:gd name="T45" fmla="*/ 541 h 901"/>
                <a:gd name="T46" fmla="*/ 28 w 901"/>
                <a:gd name="T47" fmla="*/ 605 h 901"/>
                <a:gd name="T48" fmla="*/ 54 w 901"/>
                <a:gd name="T49" fmla="*/ 665 h 901"/>
                <a:gd name="T50" fmla="*/ 90 w 901"/>
                <a:gd name="T51" fmla="*/ 719 h 901"/>
                <a:gd name="T52" fmla="*/ 132 w 901"/>
                <a:gd name="T53" fmla="*/ 769 h 901"/>
                <a:gd name="T54" fmla="*/ 181 w 901"/>
                <a:gd name="T55" fmla="*/ 811 h 901"/>
                <a:gd name="T56" fmla="*/ 236 w 901"/>
                <a:gd name="T57" fmla="*/ 846 h 901"/>
                <a:gd name="T58" fmla="*/ 297 w 901"/>
                <a:gd name="T59" fmla="*/ 873 h 901"/>
                <a:gd name="T60" fmla="*/ 360 w 901"/>
                <a:gd name="T61" fmla="*/ 892 h 901"/>
                <a:gd name="T62" fmla="*/ 428 w 901"/>
                <a:gd name="T63" fmla="*/ 900 h 901"/>
                <a:gd name="T64" fmla="*/ 497 w 901"/>
                <a:gd name="T65" fmla="*/ 899 h 901"/>
                <a:gd name="T66" fmla="*/ 563 w 901"/>
                <a:gd name="T67" fmla="*/ 887 h 901"/>
                <a:gd name="T68" fmla="*/ 626 w 901"/>
                <a:gd name="T69" fmla="*/ 866 h 901"/>
                <a:gd name="T70" fmla="*/ 684 w 901"/>
                <a:gd name="T71" fmla="*/ 836 h 901"/>
                <a:gd name="T72" fmla="*/ 737 w 901"/>
                <a:gd name="T73" fmla="*/ 797 h 901"/>
                <a:gd name="T74" fmla="*/ 784 w 901"/>
                <a:gd name="T75" fmla="*/ 753 h 901"/>
                <a:gd name="T76" fmla="*/ 824 w 901"/>
                <a:gd name="T77" fmla="*/ 702 h 901"/>
                <a:gd name="T78" fmla="*/ 857 w 901"/>
                <a:gd name="T79" fmla="*/ 645 h 901"/>
                <a:gd name="T80" fmla="*/ 881 w 901"/>
                <a:gd name="T81" fmla="*/ 584 h 901"/>
                <a:gd name="T82" fmla="*/ 897 w 901"/>
                <a:gd name="T83" fmla="*/ 519 h 901"/>
                <a:gd name="T84" fmla="*/ 901 w 901"/>
                <a:gd name="T85" fmla="*/ 451 h 901"/>
                <a:gd name="T86" fmla="*/ 897 w 901"/>
                <a:gd name="T87" fmla="*/ 382 h 901"/>
                <a:gd name="T88" fmla="*/ 881 w 901"/>
                <a:gd name="T89" fmla="*/ 316 h 901"/>
                <a:gd name="T90" fmla="*/ 857 w 901"/>
                <a:gd name="T91" fmla="*/ 256 h 901"/>
                <a:gd name="T92" fmla="*/ 824 w 901"/>
                <a:gd name="T93" fmla="*/ 198 h 901"/>
                <a:gd name="T94" fmla="*/ 784 w 901"/>
                <a:gd name="T95" fmla="*/ 148 h 901"/>
                <a:gd name="T96" fmla="*/ 737 w 901"/>
                <a:gd name="T97" fmla="*/ 103 h 901"/>
                <a:gd name="T98" fmla="*/ 684 w 901"/>
                <a:gd name="T99" fmla="*/ 65 h 901"/>
                <a:gd name="T100" fmla="*/ 626 w 901"/>
                <a:gd name="T101" fmla="*/ 36 h 901"/>
                <a:gd name="T102" fmla="*/ 563 w 901"/>
                <a:gd name="T103" fmla="*/ 14 h 901"/>
                <a:gd name="T104" fmla="*/ 497 w 901"/>
                <a:gd name="T105" fmla="*/ 2 h 901"/>
                <a:gd name="T106" fmla="*/ 451 w 901"/>
                <a:gd name="T10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1" h="901">
                  <a:moveTo>
                    <a:pt x="644" y="277"/>
                  </a:moveTo>
                  <a:lnTo>
                    <a:pt x="419" y="727"/>
                  </a:lnTo>
                  <a:lnTo>
                    <a:pt x="417" y="730"/>
                  </a:lnTo>
                  <a:lnTo>
                    <a:pt x="413" y="734"/>
                  </a:lnTo>
                  <a:lnTo>
                    <a:pt x="410" y="735"/>
                  </a:lnTo>
                  <a:lnTo>
                    <a:pt x="406" y="736"/>
                  </a:lnTo>
                  <a:lnTo>
                    <a:pt x="404" y="736"/>
                  </a:lnTo>
                  <a:lnTo>
                    <a:pt x="402" y="735"/>
                  </a:lnTo>
                  <a:lnTo>
                    <a:pt x="398" y="734"/>
                  </a:lnTo>
                  <a:lnTo>
                    <a:pt x="395" y="730"/>
                  </a:lnTo>
                  <a:lnTo>
                    <a:pt x="391" y="726"/>
                  </a:lnTo>
                  <a:lnTo>
                    <a:pt x="391" y="720"/>
                  </a:lnTo>
                  <a:lnTo>
                    <a:pt x="391" y="510"/>
                  </a:lnTo>
                  <a:lnTo>
                    <a:pt x="181" y="510"/>
                  </a:lnTo>
                  <a:lnTo>
                    <a:pt x="175" y="509"/>
                  </a:lnTo>
                  <a:lnTo>
                    <a:pt x="171" y="507"/>
                  </a:lnTo>
                  <a:lnTo>
                    <a:pt x="168" y="503"/>
                  </a:lnTo>
                  <a:lnTo>
                    <a:pt x="166" y="499"/>
                  </a:lnTo>
                  <a:lnTo>
                    <a:pt x="166" y="494"/>
                  </a:lnTo>
                  <a:lnTo>
                    <a:pt x="167" y="489"/>
                  </a:lnTo>
                  <a:lnTo>
                    <a:pt x="170" y="485"/>
                  </a:lnTo>
                  <a:lnTo>
                    <a:pt x="173" y="481"/>
                  </a:lnTo>
                  <a:lnTo>
                    <a:pt x="625" y="257"/>
                  </a:lnTo>
                  <a:lnTo>
                    <a:pt x="629" y="256"/>
                  </a:lnTo>
                  <a:lnTo>
                    <a:pt x="633" y="256"/>
                  </a:lnTo>
                  <a:lnTo>
                    <a:pt x="638" y="257"/>
                  </a:lnTo>
                  <a:lnTo>
                    <a:pt x="641" y="259"/>
                  </a:lnTo>
                  <a:lnTo>
                    <a:pt x="644" y="263"/>
                  </a:lnTo>
                  <a:lnTo>
                    <a:pt x="646" y="268"/>
                  </a:lnTo>
                  <a:lnTo>
                    <a:pt x="646" y="272"/>
                  </a:lnTo>
                  <a:lnTo>
                    <a:pt x="644" y="277"/>
                  </a:lnTo>
                  <a:lnTo>
                    <a:pt x="644" y="277"/>
                  </a:lnTo>
                  <a:close/>
                  <a:moveTo>
                    <a:pt x="451" y="0"/>
                  </a:moveTo>
                  <a:lnTo>
                    <a:pt x="428" y="0"/>
                  </a:lnTo>
                  <a:lnTo>
                    <a:pt x="404" y="2"/>
                  </a:lnTo>
                  <a:lnTo>
                    <a:pt x="382" y="5"/>
                  </a:lnTo>
                  <a:lnTo>
                    <a:pt x="360" y="9"/>
                  </a:lnTo>
                  <a:lnTo>
                    <a:pt x="338" y="14"/>
                  </a:lnTo>
                  <a:lnTo>
                    <a:pt x="317" y="20"/>
                  </a:lnTo>
                  <a:lnTo>
                    <a:pt x="297" y="27"/>
                  </a:lnTo>
                  <a:lnTo>
                    <a:pt x="276" y="36"/>
                  </a:lnTo>
                  <a:lnTo>
                    <a:pt x="256" y="44"/>
                  </a:lnTo>
                  <a:lnTo>
                    <a:pt x="236" y="54"/>
                  </a:lnTo>
                  <a:lnTo>
                    <a:pt x="217" y="65"/>
                  </a:lnTo>
                  <a:lnTo>
                    <a:pt x="200" y="77"/>
                  </a:lnTo>
                  <a:lnTo>
                    <a:pt x="181" y="89"/>
                  </a:lnTo>
                  <a:lnTo>
                    <a:pt x="164" y="103"/>
                  </a:lnTo>
                  <a:lnTo>
                    <a:pt x="148" y="117"/>
                  </a:lnTo>
                  <a:lnTo>
                    <a:pt x="132" y="132"/>
                  </a:lnTo>
                  <a:lnTo>
                    <a:pt x="117" y="148"/>
                  </a:lnTo>
                  <a:lnTo>
                    <a:pt x="104" y="164"/>
                  </a:lnTo>
                  <a:lnTo>
                    <a:pt x="90" y="181"/>
                  </a:lnTo>
                  <a:lnTo>
                    <a:pt x="77" y="198"/>
                  </a:lnTo>
                  <a:lnTo>
                    <a:pt x="65" y="217"/>
                  </a:lnTo>
                  <a:lnTo>
                    <a:pt x="54" y="236"/>
                  </a:lnTo>
                  <a:lnTo>
                    <a:pt x="44" y="256"/>
                  </a:lnTo>
                  <a:lnTo>
                    <a:pt x="36" y="276"/>
                  </a:lnTo>
                  <a:lnTo>
                    <a:pt x="28" y="295"/>
                  </a:lnTo>
                  <a:lnTo>
                    <a:pt x="20" y="316"/>
                  </a:lnTo>
                  <a:lnTo>
                    <a:pt x="15" y="338"/>
                  </a:lnTo>
                  <a:lnTo>
                    <a:pt x="9" y="359"/>
                  </a:lnTo>
                  <a:lnTo>
                    <a:pt x="6" y="382"/>
                  </a:lnTo>
                  <a:lnTo>
                    <a:pt x="3" y="404"/>
                  </a:lnTo>
                  <a:lnTo>
                    <a:pt x="1" y="427"/>
                  </a:lnTo>
                  <a:lnTo>
                    <a:pt x="0" y="451"/>
                  </a:lnTo>
                  <a:lnTo>
                    <a:pt x="1" y="474"/>
                  </a:lnTo>
                  <a:lnTo>
                    <a:pt x="3" y="497"/>
                  </a:lnTo>
                  <a:lnTo>
                    <a:pt x="6" y="519"/>
                  </a:lnTo>
                  <a:lnTo>
                    <a:pt x="9" y="541"/>
                  </a:lnTo>
                  <a:lnTo>
                    <a:pt x="15" y="563"/>
                  </a:lnTo>
                  <a:lnTo>
                    <a:pt x="20" y="584"/>
                  </a:lnTo>
                  <a:lnTo>
                    <a:pt x="28" y="605"/>
                  </a:lnTo>
                  <a:lnTo>
                    <a:pt x="36" y="626"/>
                  </a:lnTo>
                  <a:lnTo>
                    <a:pt x="44" y="645"/>
                  </a:lnTo>
                  <a:lnTo>
                    <a:pt x="54" y="665"/>
                  </a:lnTo>
                  <a:lnTo>
                    <a:pt x="65" y="684"/>
                  </a:lnTo>
                  <a:lnTo>
                    <a:pt x="77" y="702"/>
                  </a:lnTo>
                  <a:lnTo>
                    <a:pt x="90" y="719"/>
                  </a:lnTo>
                  <a:lnTo>
                    <a:pt x="104" y="737"/>
                  </a:lnTo>
                  <a:lnTo>
                    <a:pt x="117" y="753"/>
                  </a:lnTo>
                  <a:lnTo>
                    <a:pt x="132" y="769"/>
                  </a:lnTo>
                  <a:lnTo>
                    <a:pt x="148" y="783"/>
                  </a:lnTo>
                  <a:lnTo>
                    <a:pt x="164" y="797"/>
                  </a:lnTo>
                  <a:lnTo>
                    <a:pt x="181" y="811"/>
                  </a:lnTo>
                  <a:lnTo>
                    <a:pt x="200" y="824"/>
                  </a:lnTo>
                  <a:lnTo>
                    <a:pt x="217" y="836"/>
                  </a:lnTo>
                  <a:lnTo>
                    <a:pt x="236" y="846"/>
                  </a:lnTo>
                  <a:lnTo>
                    <a:pt x="256" y="856"/>
                  </a:lnTo>
                  <a:lnTo>
                    <a:pt x="276" y="866"/>
                  </a:lnTo>
                  <a:lnTo>
                    <a:pt x="297" y="873"/>
                  </a:lnTo>
                  <a:lnTo>
                    <a:pt x="317" y="880"/>
                  </a:lnTo>
                  <a:lnTo>
                    <a:pt x="338" y="887"/>
                  </a:lnTo>
                  <a:lnTo>
                    <a:pt x="360" y="892"/>
                  </a:lnTo>
                  <a:lnTo>
                    <a:pt x="382" y="895"/>
                  </a:lnTo>
                  <a:lnTo>
                    <a:pt x="404" y="899"/>
                  </a:lnTo>
                  <a:lnTo>
                    <a:pt x="428" y="900"/>
                  </a:lnTo>
                  <a:lnTo>
                    <a:pt x="451" y="901"/>
                  </a:lnTo>
                  <a:lnTo>
                    <a:pt x="474" y="900"/>
                  </a:lnTo>
                  <a:lnTo>
                    <a:pt x="497" y="899"/>
                  </a:lnTo>
                  <a:lnTo>
                    <a:pt x="519" y="895"/>
                  </a:lnTo>
                  <a:lnTo>
                    <a:pt x="541" y="892"/>
                  </a:lnTo>
                  <a:lnTo>
                    <a:pt x="563" y="887"/>
                  </a:lnTo>
                  <a:lnTo>
                    <a:pt x="585" y="880"/>
                  </a:lnTo>
                  <a:lnTo>
                    <a:pt x="606" y="873"/>
                  </a:lnTo>
                  <a:lnTo>
                    <a:pt x="626" y="866"/>
                  </a:lnTo>
                  <a:lnTo>
                    <a:pt x="646" y="856"/>
                  </a:lnTo>
                  <a:lnTo>
                    <a:pt x="665" y="846"/>
                  </a:lnTo>
                  <a:lnTo>
                    <a:pt x="684" y="836"/>
                  </a:lnTo>
                  <a:lnTo>
                    <a:pt x="703" y="824"/>
                  </a:lnTo>
                  <a:lnTo>
                    <a:pt x="720" y="811"/>
                  </a:lnTo>
                  <a:lnTo>
                    <a:pt x="737" y="797"/>
                  </a:lnTo>
                  <a:lnTo>
                    <a:pt x="753" y="783"/>
                  </a:lnTo>
                  <a:lnTo>
                    <a:pt x="769" y="769"/>
                  </a:lnTo>
                  <a:lnTo>
                    <a:pt x="784" y="753"/>
                  </a:lnTo>
                  <a:lnTo>
                    <a:pt x="799" y="737"/>
                  </a:lnTo>
                  <a:lnTo>
                    <a:pt x="812" y="719"/>
                  </a:lnTo>
                  <a:lnTo>
                    <a:pt x="824" y="702"/>
                  </a:lnTo>
                  <a:lnTo>
                    <a:pt x="836" y="684"/>
                  </a:lnTo>
                  <a:lnTo>
                    <a:pt x="847" y="665"/>
                  </a:lnTo>
                  <a:lnTo>
                    <a:pt x="857" y="645"/>
                  </a:lnTo>
                  <a:lnTo>
                    <a:pt x="866" y="626"/>
                  </a:lnTo>
                  <a:lnTo>
                    <a:pt x="874" y="605"/>
                  </a:lnTo>
                  <a:lnTo>
                    <a:pt x="881" y="584"/>
                  </a:lnTo>
                  <a:lnTo>
                    <a:pt x="887" y="563"/>
                  </a:lnTo>
                  <a:lnTo>
                    <a:pt x="892" y="541"/>
                  </a:lnTo>
                  <a:lnTo>
                    <a:pt x="897" y="519"/>
                  </a:lnTo>
                  <a:lnTo>
                    <a:pt x="899" y="497"/>
                  </a:lnTo>
                  <a:lnTo>
                    <a:pt x="901" y="474"/>
                  </a:lnTo>
                  <a:lnTo>
                    <a:pt x="901" y="451"/>
                  </a:lnTo>
                  <a:lnTo>
                    <a:pt x="901" y="427"/>
                  </a:lnTo>
                  <a:lnTo>
                    <a:pt x="899" y="404"/>
                  </a:lnTo>
                  <a:lnTo>
                    <a:pt x="897" y="382"/>
                  </a:lnTo>
                  <a:lnTo>
                    <a:pt x="892" y="359"/>
                  </a:lnTo>
                  <a:lnTo>
                    <a:pt x="887" y="338"/>
                  </a:lnTo>
                  <a:lnTo>
                    <a:pt x="881" y="316"/>
                  </a:lnTo>
                  <a:lnTo>
                    <a:pt x="874" y="295"/>
                  </a:lnTo>
                  <a:lnTo>
                    <a:pt x="866" y="276"/>
                  </a:lnTo>
                  <a:lnTo>
                    <a:pt x="857" y="256"/>
                  </a:lnTo>
                  <a:lnTo>
                    <a:pt x="847" y="236"/>
                  </a:lnTo>
                  <a:lnTo>
                    <a:pt x="836" y="217"/>
                  </a:lnTo>
                  <a:lnTo>
                    <a:pt x="824" y="198"/>
                  </a:lnTo>
                  <a:lnTo>
                    <a:pt x="812" y="181"/>
                  </a:lnTo>
                  <a:lnTo>
                    <a:pt x="799" y="164"/>
                  </a:lnTo>
                  <a:lnTo>
                    <a:pt x="784" y="148"/>
                  </a:lnTo>
                  <a:lnTo>
                    <a:pt x="769" y="132"/>
                  </a:lnTo>
                  <a:lnTo>
                    <a:pt x="753" y="117"/>
                  </a:lnTo>
                  <a:lnTo>
                    <a:pt x="737" y="103"/>
                  </a:lnTo>
                  <a:lnTo>
                    <a:pt x="720" y="89"/>
                  </a:lnTo>
                  <a:lnTo>
                    <a:pt x="703" y="77"/>
                  </a:lnTo>
                  <a:lnTo>
                    <a:pt x="684" y="65"/>
                  </a:lnTo>
                  <a:lnTo>
                    <a:pt x="665" y="54"/>
                  </a:lnTo>
                  <a:lnTo>
                    <a:pt x="646" y="44"/>
                  </a:lnTo>
                  <a:lnTo>
                    <a:pt x="626" y="36"/>
                  </a:lnTo>
                  <a:lnTo>
                    <a:pt x="606" y="27"/>
                  </a:lnTo>
                  <a:lnTo>
                    <a:pt x="585" y="20"/>
                  </a:lnTo>
                  <a:lnTo>
                    <a:pt x="563" y="14"/>
                  </a:lnTo>
                  <a:lnTo>
                    <a:pt x="541" y="9"/>
                  </a:lnTo>
                  <a:lnTo>
                    <a:pt x="519" y="5"/>
                  </a:lnTo>
                  <a:lnTo>
                    <a:pt x="497" y="2"/>
                  </a:lnTo>
                  <a:lnTo>
                    <a:pt x="474" y="0"/>
                  </a:lnTo>
                  <a:lnTo>
                    <a:pt x="451" y="0"/>
                  </a:lnTo>
                  <a:lnTo>
                    <a:pt x="451" y="0"/>
                  </a:lnTo>
                  <a:close/>
                </a:path>
              </a:pathLst>
            </a:custGeom>
            <a:gradFill>
              <a:gsLst>
                <a:gs pos="0">
                  <a:srgbClr val="0B63EB"/>
                </a:gs>
                <a:gs pos="100000">
                  <a:srgbClr val="43D782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96C025-0633-4581-ABCC-8B921D1C8950}"/>
              </a:ext>
            </a:extLst>
          </p:cNvPr>
          <p:cNvGrpSpPr/>
          <p:nvPr/>
        </p:nvGrpSpPr>
        <p:grpSpPr>
          <a:xfrm>
            <a:off x="7594566" y="3609876"/>
            <a:ext cx="3150082" cy="430887"/>
            <a:chOff x="7594566" y="3615290"/>
            <a:chExt cx="3150082" cy="43088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2C28BD0-2D29-449E-B92F-349FC2687CF1}"/>
                </a:ext>
              </a:extLst>
            </p:cNvPr>
            <p:cNvSpPr/>
            <p:nvPr/>
          </p:nvSpPr>
          <p:spPr>
            <a:xfrm>
              <a:off x="8131619" y="3615290"/>
              <a:ext cx="2613029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Ut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enim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ad minim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veniam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quis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nostrud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exercitation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ullamco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759BE32-DA6F-412B-B0AE-E6E280C6A1C6}"/>
                </a:ext>
              </a:extLst>
            </p:cNvPr>
            <p:cNvGrpSpPr/>
            <p:nvPr/>
          </p:nvGrpSpPr>
          <p:grpSpPr>
            <a:xfrm>
              <a:off x="7594566" y="3667021"/>
              <a:ext cx="329244" cy="327425"/>
              <a:chOff x="11028363" y="1358900"/>
              <a:chExt cx="287338" cy="285750"/>
            </a:xfrm>
            <a:gradFill>
              <a:gsLst>
                <a:gs pos="0">
                  <a:srgbClr val="0B63EB"/>
                </a:gs>
                <a:gs pos="100000">
                  <a:srgbClr val="43D782"/>
                </a:gs>
              </a:gsLst>
              <a:lin ang="2700000" scaled="1"/>
            </a:gradFill>
          </p:grpSpPr>
          <p:sp>
            <p:nvSpPr>
              <p:cNvPr id="64" name="Freeform 2537">
                <a:extLst>
                  <a:ext uri="{FF2B5EF4-FFF2-40B4-BE49-F238E27FC236}">
                    <a16:creationId xmlns:a16="http://schemas.microsoft.com/office/drawing/2014/main" id="{3EB509B4-61F7-4A26-AC94-9DD31E8B1F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9325" y="1454150"/>
                <a:ext cx="114300" cy="133350"/>
              </a:xfrm>
              <a:custGeom>
                <a:avLst/>
                <a:gdLst>
                  <a:gd name="T0" fmla="*/ 105 w 360"/>
                  <a:gd name="T1" fmla="*/ 405 h 421"/>
                  <a:gd name="T2" fmla="*/ 107 w 360"/>
                  <a:gd name="T3" fmla="*/ 411 h 421"/>
                  <a:gd name="T4" fmla="*/ 109 w 360"/>
                  <a:gd name="T5" fmla="*/ 416 h 421"/>
                  <a:gd name="T6" fmla="*/ 115 w 360"/>
                  <a:gd name="T7" fmla="*/ 419 h 421"/>
                  <a:gd name="T8" fmla="*/ 120 w 360"/>
                  <a:gd name="T9" fmla="*/ 421 h 421"/>
                  <a:gd name="T10" fmla="*/ 244 w 360"/>
                  <a:gd name="T11" fmla="*/ 421 h 421"/>
                  <a:gd name="T12" fmla="*/ 249 w 360"/>
                  <a:gd name="T13" fmla="*/ 417 h 421"/>
                  <a:gd name="T14" fmla="*/ 254 w 360"/>
                  <a:gd name="T15" fmla="*/ 414 h 421"/>
                  <a:gd name="T16" fmla="*/ 256 w 360"/>
                  <a:gd name="T17" fmla="*/ 408 h 421"/>
                  <a:gd name="T18" fmla="*/ 256 w 360"/>
                  <a:gd name="T19" fmla="*/ 250 h 421"/>
                  <a:gd name="T20" fmla="*/ 275 w 360"/>
                  <a:gd name="T21" fmla="*/ 241 h 421"/>
                  <a:gd name="T22" fmla="*/ 290 w 360"/>
                  <a:gd name="T23" fmla="*/ 230 h 421"/>
                  <a:gd name="T24" fmla="*/ 304 w 360"/>
                  <a:gd name="T25" fmla="*/ 218 h 421"/>
                  <a:gd name="T26" fmla="*/ 316 w 360"/>
                  <a:gd name="T27" fmla="*/ 204 h 421"/>
                  <a:gd name="T28" fmla="*/ 335 w 360"/>
                  <a:gd name="T29" fmla="*/ 174 h 421"/>
                  <a:gd name="T30" fmla="*/ 347 w 360"/>
                  <a:gd name="T31" fmla="*/ 141 h 421"/>
                  <a:gd name="T32" fmla="*/ 355 w 360"/>
                  <a:gd name="T33" fmla="*/ 107 h 421"/>
                  <a:gd name="T34" fmla="*/ 359 w 360"/>
                  <a:gd name="T35" fmla="*/ 74 h 421"/>
                  <a:gd name="T36" fmla="*/ 360 w 360"/>
                  <a:gd name="T37" fmla="*/ 15 h 421"/>
                  <a:gd name="T38" fmla="*/ 359 w 360"/>
                  <a:gd name="T39" fmla="*/ 9 h 421"/>
                  <a:gd name="T40" fmla="*/ 356 w 360"/>
                  <a:gd name="T41" fmla="*/ 4 h 421"/>
                  <a:gd name="T42" fmla="*/ 352 w 360"/>
                  <a:gd name="T43" fmla="*/ 1 h 421"/>
                  <a:gd name="T44" fmla="*/ 346 w 360"/>
                  <a:gd name="T45" fmla="*/ 0 h 421"/>
                  <a:gd name="T46" fmla="*/ 12 w 360"/>
                  <a:gd name="T47" fmla="*/ 0 h 421"/>
                  <a:gd name="T48" fmla="*/ 7 w 360"/>
                  <a:gd name="T49" fmla="*/ 2 h 421"/>
                  <a:gd name="T50" fmla="*/ 3 w 360"/>
                  <a:gd name="T51" fmla="*/ 7 h 421"/>
                  <a:gd name="T52" fmla="*/ 0 w 360"/>
                  <a:gd name="T53" fmla="*/ 12 h 421"/>
                  <a:gd name="T54" fmla="*/ 0 w 360"/>
                  <a:gd name="T55" fmla="*/ 43 h 421"/>
                  <a:gd name="T56" fmla="*/ 4 w 360"/>
                  <a:gd name="T57" fmla="*/ 90 h 421"/>
                  <a:gd name="T58" fmla="*/ 9 w 360"/>
                  <a:gd name="T59" fmla="*/ 124 h 421"/>
                  <a:gd name="T60" fmla="*/ 19 w 360"/>
                  <a:gd name="T61" fmla="*/ 157 h 421"/>
                  <a:gd name="T62" fmla="*/ 34 w 360"/>
                  <a:gd name="T63" fmla="*/ 189 h 421"/>
                  <a:gd name="T64" fmla="*/ 51 w 360"/>
                  <a:gd name="T65" fmla="*/ 211 h 421"/>
                  <a:gd name="T66" fmla="*/ 63 w 360"/>
                  <a:gd name="T67" fmla="*/ 225 h 421"/>
                  <a:gd name="T68" fmla="*/ 79 w 360"/>
                  <a:gd name="T69" fmla="*/ 236 h 421"/>
                  <a:gd name="T70" fmla="*/ 96 w 360"/>
                  <a:gd name="T71" fmla="*/ 245 h 421"/>
                  <a:gd name="T72" fmla="*/ 105 w 360"/>
                  <a:gd name="T73" fmla="*/ 25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60" h="421">
                    <a:moveTo>
                      <a:pt x="105" y="250"/>
                    </a:moveTo>
                    <a:lnTo>
                      <a:pt x="105" y="405"/>
                    </a:lnTo>
                    <a:lnTo>
                      <a:pt x="106" y="408"/>
                    </a:lnTo>
                    <a:lnTo>
                      <a:pt x="107" y="411"/>
                    </a:lnTo>
                    <a:lnTo>
                      <a:pt x="108" y="414"/>
                    </a:lnTo>
                    <a:lnTo>
                      <a:pt x="109" y="416"/>
                    </a:lnTo>
                    <a:lnTo>
                      <a:pt x="113" y="417"/>
                    </a:lnTo>
                    <a:lnTo>
                      <a:pt x="115" y="419"/>
                    </a:lnTo>
                    <a:lnTo>
                      <a:pt x="117" y="421"/>
                    </a:lnTo>
                    <a:lnTo>
                      <a:pt x="120" y="421"/>
                    </a:lnTo>
                    <a:lnTo>
                      <a:pt x="240" y="421"/>
                    </a:lnTo>
                    <a:lnTo>
                      <a:pt x="244" y="421"/>
                    </a:lnTo>
                    <a:lnTo>
                      <a:pt x="247" y="419"/>
                    </a:lnTo>
                    <a:lnTo>
                      <a:pt x="249" y="417"/>
                    </a:lnTo>
                    <a:lnTo>
                      <a:pt x="251" y="416"/>
                    </a:lnTo>
                    <a:lnTo>
                      <a:pt x="254" y="414"/>
                    </a:lnTo>
                    <a:lnTo>
                      <a:pt x="255" y="411"/>
                    </a:lnTo>
                    <a:lnTo>
                      <a:pt x="256" y="408"/>
                    </a:lnTo>
                    <a:lnTo>
                      <a:pt x="256" y="405"/>
                    </a:lnTo>
                    <a:lnTo>
                      <a:pt x="256" y="250"/>
                    </a:lnTo>
                    <a:lnTo>
                      <a:pt x="266" y="245"/>
                    </a:lnTo>
                    <a:lnTo>
                      <a:pt x="275" y="241"/>
                    </a:lnTo>
                    <a:lnTo>
                      <a:pt x="282" y="236"/>
                    </a:lnTo>
                    <a:lnTo>
                      <a:pt x="290" y="230"/>
                    </a:lnTo>
                    <a:lnTo>
                      <a:pt x="298" y="225"/>
                    </a:lnTo>
                    <a:lnTo>
                      <a:pt x="304" y="218"/>
                    </a:lnTo>
                    <a:lnTo>
                      <a:pt x="311" y="211"/>
                    </a:lnTo>
                    <a:lnTo>
                      <a:pt x="316" y="204"/>
                    </a:lnTo>
                    <a:lnTo>
                      <a:pt x="326" y="189"/>
                    </a:lnTo>
                    <a:lnTo>
                      <a:pt x="335" y="174"/>
                    </a:lnTo>
                    <a:lnTo>
                      <a:pt x="342" y="157"/>
                    </a:lnTo>
                    <a:lnTo>
                      <a:pt x="347" y="141"/>
                    </a:lnTo>
                    <a:lnTo>
                      <a:pt x="352" y="124"/>
                    </a:lnTo>
                    <a:lnTo>
                      <a:pt x="355" y="107"/>
                    </a:lnTo>
                    <a:lnTo>
                      <a:pt x="357" y="90"/>
                    </a:lnTo>
                    <a:lnTo>
                      <a:pt x="359" y="74"/>
                    </a:lnTo>
                    <a:lnTo>
                      <a:pt x="360" y="43"/>
                    </a:lnTo>
                    <a:lnTo>
                      <a:pt x="360" y="15"/>
                    </a:lnTo>
                    <a:lnTo>
                      <a:pt x="360" y="12"/>
                    </a:lnTo>
                    <a:lnTo>
                      <a:pt x="359" y="9"/>
                    </a:lnTo>
                    <a:lnTo>
                      <a:pt x="358" y="7"/>
                    </a:lnTo>
                    <a:lnTo>
                      <a:pt x="356" y="4"/>
                    </a:lnTo>
                    <a:lnTo>
                      <a:pt x="354" y="2"/>
                    </a:lnTo>
                    <a:lnTo>
                      <a:pt x="352" y="1"/>
                    </a:lnTo>
                    <a:lnTo>
                      <a:pt x="348" y="0"/>
                    </a:lnTo>
                    <a:lnTo>
                      <a:pt x="346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5" y="4"/>
                    </a:lnTo>
                    <a:lnTo>
                      <a:pt x="3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43"/>
                    </a:lnTo>
                    <a:lnTo>
                      <a:pt x="3" y="74"/>
                    </a:lnTo>
                    <a:lnTo>
                      <a:pt x="4" y="90"/>
                    </a:lnTo>
                    <a:lnTo>
                      <a:pt x="6" y="107"/>
                    </a:lnTo>
                    <a:lnTo>
                      <a:pt x="9" y="124"/>
                    </a:lnTo>
                    <a:lnTo>
                      <a:pt x="14" y="141"/>
                    </a:lnTo>
                    <a:lnTo>
                      <a:pt x="19" y="157"/>
                    </a:lnTo>
                    <a:lnTo>
                      <a:pt x="26" y="174"/>
                    </a:lnTo>
                    <a:lnTo>
                      <a:pt x="34" y="189"/>
                    </a:lnTo>
                    <a:lnTo>
                      <a:pt x="44" y="204"/>
                    </a:lnTo>
                    <a:lnTo>
                      <a:pt x="51" y="211"/>
                    </a:lnTo>
                    <a:lnTo>
                      <a:pt x="57" y="218"/>
                    </a:lnTo>
                    <a:lnTo>
                      <a:pt x="63" y="225"/>
                    </a:lnTo>
                    <a:lnTo>
                      <a:pt x="71" y="230"/>
                    </a:lnTo>
                    <a:lnTo>
                      <a:pt x="79" y="236"/>
                    </a:lnTo>
                    <a:lnTo>
                      <a:pt x="87" y="241"/>
                    </a:lnTo>
                    <a:lnTo>
                      <a:pt x="96" y="245"/>
                    </a:lnTo>
                    <a:lnTo>
                      <a:pt x="105" y="250"/>
                    </a:lnTo>
                    <a:lnTo>
                      <a:pt x="105" y="2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538">
                <a:extLst>
                  <a:ext uri="{FF2B5EF4-FFF2-40B4-BE49-F238E27FC236}">
                    <a16:creationId xmlns:a16="http://schemas.microsoft.com/office/drawing/2014/main" id="{A4973D19-EBA6-4C78-960A-E8E290F27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3613" y="1358900"/>
                <a:ext cx="85725" cy="85725"/>
              </a:xfrm>
              <a:custGeom>
                <a:avLst/>
                <a:gdLst>
                  <a:gd name="T0" fmla="*/ 149 w 270"/>
                  <a:gd name="T1" fmla="*/ 270 h 271"/>
                  <a:gd name="T2" fmla="*/ 176 w 270"/>
                  <a:gd name="T3" fmla="*/ 265 h 271"/>
                  <a:gd name="T4" fmla="*/ 200 w 270"/>
                  <a:gd name="T5" fmla="*/ 255 h 271"/>
                  <a:gd name="T6" fmla="*/ 222 w 270"/>
                  <a:gd name="T7" fmla="*/ 240 h 271"/>
                  <a:gd name="T8" fmla="*/ 239 w 270"/>
                  <a:gd name="T9" fmla="*/ 222 h 271"/>
                  <a:gd name="T10" fmla="*/ 255 w 270"/>
                  <a:gd name="T11" fmla="*/ 200 h 271"/>
                  <a:gd name="T12" fmla="*/ 265 w 270"/>
                  <a:gd name="T13" fmla="*/ 175 h 271"/>
                  <a:gd name="T14" fmla="*/ 270 w 270"/>
                  <a:gd name="T15" fmla="*/ 149 h 271"/>
                  <a:gd name="T16" fmla="*/ 270 w 270"/>
                  <a:gd name="T17" fmla="*/ 122 h 271"/>
                  <a:gd name="T18" fmla="*/ 265 w 270"/>
                  <a:gd name="T19" fmla="*/ 95 h 271"/>
                  <a:gd name="T20" fmla="*/ 255 w 270"/>
                  <a:gd name="T21" fmla="*/ 71 h 271"/>
                  <a:gd name="T22" fmla="*/ 239 w 270"/>
                  <a:gd name="T23" fmla="*/ 50 h 271"/>
                  <a:gd name="T24" fmla="*/ 222 w 270"/>
                  <a:gd name="T25" fmla="*/ 31 h 271"/>
                  <a:gd name="T26" fmla="*/ 200 w 270"/>
                  <a:gd name="T27" fmla="*/ 17 h 271"/>
                  <a:gd name="T28" fmla="*/ 176 w 270"/>
                  <a:gd name="T29" fmla="*/ 7 h 271"/>
                  <a:gd name="T30" fmla="*/ 149 w 270"/>
                  <a:gd name="T31" fmla="*/ 2 h 271"/>
                  <a:gd name="T32" fmla="*/ 122 w 270"/>
                  <a:gd name="T33" fmla="*/ 2 h 271"/>
                  <a:gd name="T34" fmla="*/ 95 w 270"/>
                  <a:gd name="T35" fmla="*/ 7 h 271"/>
                  <a:gd name="T36" fmla="*/ 71 w 270"/>
                  <a:gd name="T37" fmla="*/ 17 h 271"/>
                  <a:gd name="T38" fmla="*/ 50 w 270"/>
                  <a:gd name="T39" fmla="*/ 31 h 271"/>
                  <a:gd name="T40" fmla="*/ 31 w 270"/>
                  <a:gd name="T41" fmla="*/ 50 h 271"/>
                  <a:gd name="T42" fmla="*/ 17 w 270"/>
                  <a:gd name="T43" fmla="*/ 71 h 271"/>
                  <a:gd name="T44" fmla="*/ 6 w 270"/>
                  <a:gd name="T45" fmla="*/ 95 h 271"/>
                  <a:gd name="T46" fmla="*/ 2 w 270"/>
                  <a:gd name="T47" fmla="*/ 122 h 271"/>
                  <a:gd name="T48" fmla="*/ 2 w 270"/>
                  <a:gd name="T49" fmla="*/ 149 h 271"/>
                  <a:gd name="T50" fmla="*/ 6 w 270"/>
                  <a:gd name="T51" fmla="*/ 175 h 271"/>
                  <a:gd name="T52" fmla="*/ 17 w 270"/>
                  <a:gd name="T53" fmla="*/ 200 h 271"/>
                  <a:gd name="T54" fmla="*/ 31 w 270"/>
                  <a:gd name="T55" fmla="*/ 222 h 271"/>
                  <a:gd name="T56" fmla="*/ 50 w 270"/>
                  <a:gd name="T57" fmla="*/ 240 h 271"/>
                  <a:gd name="T58" fmla="*/ 71 w 270"/>
                  <a:gd name="T59" fmla="*/ 255 h 271"/>
                  <a:gd name="T60" fmla="*/ 95 w 270"/>
                  <a:gd name="T61" fmla="*/ 265 h 271"/>
                  <a:gd name="T62" fmla="*/ 122 w 270"/>
                  <a:gd name="T63" fmla="*/ 270 h 271"/>
                  <a:gd name="T64" fmla="*/ 136 w 270"/>
                  <a:gd name="T65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70" h="271">
                    <a:moveTo>
                      <a:pt x="136" y="271"/>
                    </a:moveTo>
                    <a:lnTo>
                      <a:pt x="149" y="270"/>
                    </a:lnTo>
                    <a:lnTo>
                      <a:pt x="162" y="268"/>
                    </a:lnTo>
                    <a:lnTo>
                      <a:pt x="176" y="265"/>
                    </a:lnTo>
                    <a:lnTo>
                      <a:pt x="188" y="260"/>
                    </a:lnTo>
                    <a:lnTo>
                      <a:pt x="200" y="255"/>
                    </a:lnTo>
                    <a:lnTo>
                      <a:pt x="211" y="248"/>
                    </a:lnTo>
                    <a:lnTo>
                      <a:pt x="222" y="240"/>
                    </a:lnTo>
                    <a:lnTo>
                      <a:pt x="231" y="232"/>
                    </a:lnTo>
                    <a:lnTo>
                      <a:pt x="239" y="222"/>
                    </a:lnTo>
                    <a:lnTo>
                      <a:pt x="247" y="211"/>
                    </a:lnTo>
                    <a:lnTo>
                      <a:pt x="255" y="200"/>
                    </a:lnTo>
                    <a:lnTo>
                      <a:pt x="260" y="189"/>
                    </a:lnTo>
                    <a:lnTo>
                      <a:pt x="265" y="175"/>
                    </a:lnTo>
                    <a:lnTo>
                      <a:pt x="268" y="163"/>
                    </a:lnTo>
                    <a:lnTo>
                      <a:pt x="270" y="149"/>
                    </a:lnTo>
                    <a:lnTo>
                      <a:pt x="270" y="136"/>
                    </a:lnTo>
                    <a:lnTo>
                      <a:pt x="270" y="122"/>
                    </a:lnTo>
                    <a:lnTo>
                      <a:pt x="268" y="108"/>
                    </a:lnTo>
                    <a:lnTo>
                      <a:pt x="265" y="95"/>
                    </a:lnTo>
                    <a:lnTo>
                      <a:pt x="260" y="83"/>
                    </a:lnTo>
                    <a:lnTo>
                      <a:pt x="255" y="71"/>
                    </a:lnTo>
                    <a:lnTo>
                      <a:pt x="247" y="60"/>
                    </a:lnTo>
                    <a:lnTo>
                      <a:pt x="239" y="50"/>
                    </a:lnTo>
                    <a:lnTo>
                      <a:pt x="231" y="40"/>
                    </a:lnTo>
                    <a:lnTo>
                      <a:pt x="222" y="31"/>
                    </a:lnTo>
                    <a:lnTo>
                      <a:pt x="211" y="24"/>
                    </a:lnTo>
                    <a:lnTo>
                      <a:pt x="200" y="17"/>
                    </a:lnTo>
                    <a:lnTo>
                      <a:pt x="188" y="11"/>
                    </a:lnTo>
                    <a:lnTo>
                      <a:pt x="176" y="7"/>
                    </a:lnTo>
                    <a:lnTo>
                      <a:pt x="162" y="4"/>
                    </a:lnTo>
                    <a:lnTo>
                      <a:pt x="149" y="2"/>
                    </a:lnTo>
                    <a:lnTo>
                      <a:pt x="136" y="0"/>
                    </a:lnTo>
                    <a:lnTo>
                      <a:pt x="122" y="2"/>
                    </a:lnTo>
                    <a:lnTo>
                      <a:pt x="108" y="4"/>
                    </a:lnTo>
                    <a:lnTo>
                      <a:pt x="95" y="7"/>
                    </a:lnTo>
                    <a:lnTo>
                      <a:pt x="83" y="11"/>
                    </a:lnTo>
                    <a:lnTo>
                      <a:pt x="71" y="17"/>
                    </a:lnTo>
                    <a:lnTo>
                      <a:pt x="60" y="24"/>
                    </a:lnTo>
                    <a:lnTo>
                      <a:pt x="50" y="31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4" y="60"/>
                    </a:lnTo>
                    <a:lnTo>
                      <a:pt x="17" y="71"/>
                    </a:lnTo>
                    <a:lnTo>
                      <a:pt x="12" y="83"/>
                    </a:lnTo>
                    <a:lnTo>
                      <a:pt x="6" y="95"/>
                    </a:lnTo>
                    <a:lnTo>
                      <a:pt x="3" y="108"/>
                    </a:lnTo>
                    <a:lnTo>
                      <a:pt x="2" y="122"/>
                    </a:lnTo>
                    <a:lnTo>
                      <a:pt x="0" y="136"/>
                    </a:lnTo>
                    <a:lnTo>
                      <a:pt x="2" y="149"/>
                    </a:lnTo>
                    <a:lnTo>
                      <a:pt x="3" y="163"/>
                    </a:lnTo>
                    <a:lnTo>
                      <a:pt x="6" y="175"/>
                    </a:lnTo>
                    <a:lnTo>
                      <a:pt x="12" y="189"/>
                    </a:lnTo>
                    <a:lnTo>
                      <a:pt x="17" y="200"/>
                    </a:lnTo>
                    <a:lnTo>
                      <a:pt x="24" y="212"/>
                    </a:lnTo>
                    <a:lnTo>
                      <a:pt x="31" y="222"/>
                    </a:lnTo>
                    <a:lnTo>
                      <a:pt x="40" y="232"/>
                    </a:lnTo>
                    <a:lnTo>
                      <a:pt x="50" y="240"/>
                    </a:lnTo>
                    <a:lnTo>
                      <a:pt x="60" y="248"/>
                    </a:lnTo>
                    <a:lnTo>
                      <a:pt x="71" y="255"/>
                    </a:lnTo>
                    <a:lnTo>
                      <a:pt x="83" y="260"/>
                    </a:lnTo>
                    <a:lnTo>
                      <a:pt x="95" y="265"/>
                    </a:lnTo>
                    <a:lnTo>
                      <a:pt x="108" y="268"/>
                    </a:lnTo>
                    <a:lnTo>
                      <a:pt x="122" y="270"/>
                    </a:lnTo>
                    <a:lnTo>
                      <a:pt x="136" y="271"/>
                    </a:lnTo>
                    <a:lnTo>
                      <a:pt x="136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539">
                <a:extLst>
                  <a:ext uri="{FF2B5EF4-FFF2-40B4-BE49-F238E27FC236}">
                    <a16:creationId xmlns:a16="http://schemas.microsoft.com/office/drawing/2014/main" id="{3CD62C70-E161-467D-8FD1-EFA081332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28363" y="1543050"/>
                <a:ext cx="287338" cy="101600"/>
              </a:xfrm>
              <a:custGeom>
                <a:avLst/>
                <a:gdLst>
                  <a:gd name="T0" fmla="*/ 579 w 901"/>
                  <a:gd name="T1" fmla="*/ 3 h 323"/>
                  <a:gd name="T2" fmla="*/ 572 w 901"/>
                  <a:gd name="T3" fmla="*/ 11 h 323"/>
                  <a:gd name="T4" fmla="*/ 572 w 901"/>
                  <a:gd name="T5" fmla="*/ 22 h 323"/>
                  <a:gd name="T6" fmla="*/ 581 w 901"/>
                  <a:gd name="T7" fmla="*/ 30 h 323"/>
                  <a:gd name="T8" fmla="*/ 673 w 901"/>
                  <a:gd name="T9" fmla="*/ 44 h 323"/>
                  <a:gd name="T10" fmla="*/ 770 w 901"/>
                  <a:gd name="T11" fmla="*/ 72 h 323"/>
                  <a:gd name="T12" fmla="*/ 838 w 901"/>
                  <a:gd name="T13" fmla="*/ 108 h 323"/>
                  <a:gd name="T14" fmla="*/ 868 w 901"/>
                  <a:gd name="T15" fmla="*/ 142 h 323"/>
                  <a:gd name="T16" fmla="*/ 871 w 901"/>
                  <a:gd name="T17" fmla="*/ 166 h 323"/>
                  <a:gd name="T18" fmla="*/ 855 w 901"/>
                  <a:gd name="T19" fmla="*/ 194 h 323"/>
                  <a:gd name="T20" fmla="*/ 823 w 901"/>
                  <a:gd name="T21" fmla="*/ 220 h 323"/>
                  <a:gd name="T22" fmla="*/ 764 w 901"/>
                  <a:gd name="T23" fmla="*/ 246 h 323"/>
                  <a:gd name="T24" fmla="*/ 636 w 901"/>
                  <a:gd name="T25" fmla="*/ 278 h 323"/>
                  <a:gd name="T26" fmla="*/ 488 w 901"/>
                  <a:gd name="T27" fmla="*/ 293 h 323"/>
                  <a:gd name="T28" fmla="*/ 338 w 901"/>
                  <a:gd name="T29" fmla="*/ 288 h 323"/>
                  <a:gd name="T30" fmla="*/ 197 w 901"/>
                  <a:gd name="T31" fmla="*/ 265 h 323"/>
                  <a:gd name="T32" fmla="*/ 99 w 901"/>
                  <a:gd name="T33" fmla="*/ 231 h 323"/>
                  <a:gd name="T34" fmla="*/ 59 w 901"/>
                  <a:gd name="T35" fmla="*/ 206 h 323"/>
                  <a:gd name="T36" fmla="*/ 36 w 901"/>
                  <a:gd name="T37" fmla="*/ 180 h 323"/>
                  <a:gd name="T38" fmla="*/ 31 w 901"/>
                  <a:gd name="T39" fmla="*/ 153 h 323"/>
                  <a:gd name="T40" fmla="*/ 43 w 901"/>
                  <a:gd name="T41" fmla="*/ 128 h 323"/>
                  <a:gd name="T42" fmla="*/ 93 w 901"/>
                  <a:gd name="T43" fmla="*/ 90 h 323"/>
                  <a:gd name="T44" fmla="*/ 176 w 901"/>
                  <a:gd name="T45" fmla="*/ 58 h 323"/>
                  <a:gd name="T46" fmla="*/ 286 w 901"/>
                  <a:gd name="T47" fmla="*/ 35 h 323"/>
                  <a:gd name="T48" fmla="*/ 325 w 901"/>
                  <a:gd name="T49" fmla="*/ 27 h 323"/>
                  <a:gd name="T50" fmla="*/ 330 w 901"/>
                  <a:gd name="T51" fmla="*/ 17 h 323"/>
                  <a:gd name="T52" fmla="*/ 327 w 901"/>
                  <a:gd name="T53" fmla="*/ 6 h 323"/>
                  <a:gd name="T54" fmla="*/ 316 w 901"/>
                  <a:gd name="T55" fmla="*/ 0 h 323"/>
                  <a:gd name="T56" fmla="*/ 214 w 901"/>
                  <a:gd name="T57" fmla="*/ 17 h 323"/>
                  <a:gd name="T58" fmla="*/ 107 w 901"/>
                  <a:gd name="T59" fmla="*/ 50 h 323"/>
                  <a:gd name="T60" fmla="*/ 34 w 901"/>
                  <a:gd name="T61" fmla="*/ 93 h 323"/>
                  <a:gd name="T62" fmla="*/ 9 w 901"/>
                  <a:gd name="T63" fmla="*/ 125 h 323"/>
                  <a:gd name="T64" fmla="*/ 0 w 901"/>
                  <a:gd name="T65" fmla="*/ 151 h 323"/>
                  <a:gd name="T66" fmla="*/ 5 w 901"/>
                  <a:gd name="T67" fmla="*/ 186 h 323"/>
                  <a:gd name="T68" fmla="*/ 31 w 901"/>
                  <a:gd name="T69" fmla="*/ 220 h 323"/>
                  <a:gd name="T70" fmla="*/ 71 w 901"/>
                  <a:gd name="T71" fmla="*/ 249 h 323"/>
                  <a:gd name="T72" fmla="*/ 175 w 901"/>
                  <a:gd name="T73" fmla="*/ 290 h 323"/>
                  <a:gd name="T74" fmla="*/ 327 w 901"/>
                  <a:gd name="T75" fmla="*/ 317 h 323"/>
                  <a:gd name="T76" fmla="*/ 492 w 901"/>
                  <a:gd name="T77" fmla="*/ 323 h 323"/>
                  <a:gd name="T78" fmla="*/ 653 w 901"/>
                  <a:gd name="T79" fmla="*/ 306 h 323"/>
                  <a:gd name="T80" fmla="*/ 789 w 901"/>
                  <a:gd name="T81" fmla="*/ 268 h 323"/>
                  <a:gd name="T82" fmla="*/ 852 w 901"/>
                  <a:gd name="T83" fmla="*/ 235 h 323"/>
                  <a:gd name="T84" fmla="*/ 885 w 901"/>
                  <a:gd name="T85" fmla="*/ 204 h 323"/>
                  <a:gd name="T86" fmla="*/ 901 w 901"/>
                  <a:gd name="T87" fmla="*/ 168 h 323"/>
                  <a:gd name="T88" fmla="*/ 898 w 901"/>
                  <a:gd name="T89" fmla="*/ 138 h 323"/>
                  <a:gd name="T90" fmla="*/ 884 w 901"/>
                  <a:gd name="T91" fmla="*/ 112 h 323"/>
                  <a:gd name="T92" fmla="*/ 836 w 901"/>
                  <a:gd name="T93" fmla="*/ 70 h 323"/>
                  <a:gd name="T94" fmla="*/ 745 w 901"/>
                  <a:gd name="T95" fmla="*/ 32 h 323"/>
                  <a:gd name="T96" fmla="*/ 623 w 901"/>
                  <a:gd name="T97" fmla="*/ 5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01" h="323">
                    <a:moveTo>
                      <a:pt x="588" y="0"/>
                    </a:moveTo>
                    <a:lnTo>
                      <a:pt x="585" y="0"/>
                    </a:lnTo>
                    <a:lnTo>
                      <a:pt x="582" y="2"/>
                    </a:lnTo>
                    <a:lnTo>
                      <a:pt x="579" y="3"/>
                    </a:lnTo>
                    <a:lnTo>
                      <a:pt x="577" y="4"/>
                    </a:lnTo>
                    <a:lnTo>
                      <a:pt x="575" y="6"/>
                    </a:lnTo>
                    <a:lnTo>
                      <a:pt x="574" y="8"/>
                    </a:lnTo>
                    <a:lnTo>
                      <a:pt x="572" y="11"/>
                    </a:lnTo>
                    <a:lnTo>
                      <a:pt x="571" y="14"/>
                    </a:lnTo>
                    <a:lnTo>
                      <a:pt x="571" y="17"/>
                    </a:lnTo>
                    <a:lnTo>
                      <a:pt x="571" y="20"/>
                    </a:lnTo>
                    <a:lnTo>
                      <a:pt x="572" y="22"/>
                    </a:lnTo>
                    <a:lnTo>
                      <a:pt x="575" y="25"/>
                    </a:lnTo>
                    <a:lnTo>
                      <a:pt x="577" y="27"/>
                    </a:lnTo>
                    <a:lnTo>
                      <a:pt x="579" y="29"/>
                    </a:lnTo>
                    <a:lnTo>
                      <a:pt x="581" y="30"/>
                    </a:lnTo>
                    <a:lnTo>
                      <a:pt x="585" y="30"/>
                    </a:lnTo>
                    <a:lnTo>
                      <a:pt x="615" y="35"/>
                    </a:lnTo>
                    <a:lnTo>
                      <a:pt x="645" y="39"/>
                    </a:lnTo>
                    <a:lnTo>
                      <a:pt x="673" y="44"/>
                    </a:lnTo>
                    <a:lnTo>
                      <a:pt x="699" y="51"/>
                    </a:lnTo>
                    <a:lnTo>
                      <a:pt x="724" y="58"/>
                    </a:lnTo>
                    <a:lnTo>
                      <a:pt x="749" y="64"/>
                    </a:lnTo>
                    <a:lnTo>
                      <a:pt x="770" y="72"/>
                    </a:lnTo>
                    <a:lnTo>
                      <a:pt x="790" y="81"/>
                    </a:lnTo>
                    <a:lnTo>
                      <a:pt x="808" y="90"/>
                    </a:lnTo>
                    <a:lnTo>
                      <a:pt x="825" y="98"/>
                    </a:lnTo>
                    <a:lnTo>
                      <a:pt x="838" y="108"/>
                    </a:lnTo>
                    <a:lnTo>
                      <a:pt x="850" y="118"/>
                    </a:lnTo>
                    <a:lnTo>
                      <a:pt x="859" y="128"/>
                    </a:lnTo>
                    <a:lnTo>
                      <a:pt x="865" y="138"/>
                    </a:lnTo>
                    <a:lnTo>
                      <a:pt x="868" y="142"/>
                    </a:lnTo>
                    <a:lnTo>
                      <a:pt x="870" y="148"/>
                    </a:lnTo>
                    <a:lnTo>
                      <a:pt x="871" y="153"/>
                    </a:lnTo>
                    <a:lnTo>
                      <a:pt x="871" y="158"/>
                    </a:lnTo>
                    <a:lnTo>
                      <a:pt x="871" y="166"/>
                    </a:lnTo>
                    <a:lnTo>
                      <a:pt x="869" y="173"/>
                    </a:lnTo>
                    <a:lnTo>
                      <a:pt x="865" y="180"/>
                    </a:lnTo>
                    <a:lnTo>
                      <a:pt x="861" y="188"/>
                    </a:lnTo>
                    <a:lnTo>
                      <a:pt x="855" y="194"/>
                    </a:lnTo>
                    <a:lnTo>
                      <a:pt x="849" y="201"/>
                    </a:lnTo>
                    <a:lnTo>
                      <a:pt x="842" y="206"/>
                    </a:lnTo>
                    <a:lnTo>
                      <a:pt x="833" y="213"/>
                    </a:lnTo>
                    <a:lnTo>
                      <a:pt x="823" y="220"/>
                    </a:lnTo>
                    <a:lnTo>
                      <a:pt x="814" y="225"/>
                    </a:lnTo>
                    <a:lnTo>
                      <a:pt x="803" y="231"/>
                    </a:lnTo>
                    <a:lnTo>
                      <a:pt x="790" y="236"/>
                    </a:lnTo>
                    <a:lnTo>
                      <a:pt x="764" y="246"/>
                    </a:lnTo>
                    <a:lnTo>
                      <a:pt x="735" y="256"/>
                    </a:lnTo>
                    <a:lnTo>
                      <a:pt x="705" y="265"/>
                    </a:lnTo>
                    <a:lnTo>
                      <a:pt x="670" y="271"/>
                    </a:lnTo>
                    <a:lnTo>
                      <a:pt x="636" y="278"/>
                    </a:lnTo>
                    <a:lnTo>
                      <a:pt x="600" y="283"/>
                    </a:lnTo>
                    <a:lnTo>
                      <a:pt x="564" y="288"/>
                    </a:lnTo>
                    <a:lnTo>
                      <a:pt x="526" y="291"/>
                    </a:lnTo>
                    <a:lnTo>
                      <a:pt x="488" y="293"/>
                    </a:lnTo>
                    <a:lnTo>
                      <a:pt x="450" y="293"/>
                    </a:lnTo>
                    <a:lnTo>
                      <a:pt x="413" y="293"/>
                    </a:lnTo>
                    <a:lnTo>
                      <a:pt x="375" y="291"/>
                    </a:lnTo>
                    <a:lnTo>
                      <a:pt x="338" y="288"/>
                    </a:lnTo>
                    <a:lnTo>
                      <a:pt x="300" y="283"/>
                    </a:lnTo>
                    <a:lnTo>
                      <a:pt x="265" y="278"/>
                    </a:lnTo>
                    <a:lnTo>
                      <a:pt x="230" y="271"/>
                    </a:lnTo>
                    <a:lnTo>
                      <a:pt x="197" y="265"/>
                    </a:lnTo>
                    <a:lnTo>
                      <a:pt x="166" y="256"/>
                    </a:lnTo>
                    <a:lnTo>
                      <a:pt x="136" y="246"/>
                    </a:lnTo>
                    <a:lnTo>
                      <a:pt x="111" y="236"/>
                    </a:lnTo>
                    <a:lnTo>
                      <a:pt x="99" y="231"/>
                    </a:lnTo>
                    <a:lnTo>
                      <a:pt x="88" y="225"/>
                    </a:lnTo>
                    <a:lnTo>
                      <a:pt x="77" y="220"/>
                    </a:lnTo>
                    <a:lnTo>
                      <a:pt x="68" y="213"/>
                    </a:lnTo>
                    <a:lnTo>
                      <a:pt x="59" y="206"/>
                    </a:lnTo>
                    <a:lnTo>
                      <a:pt x="52" y="201"/>
                    </a:lnTo>
                    <a:lnTo>
                      <a:pt x="45" y="194"/>
                    </a:lnTo>
                    <a:lnTo>
                      <a:pt x="40" y="188"/>
                    </a:lnTo>
                    <a:lnTo>
                      <a:pt x="36" y="180"/>
                    </a:lnTo>
                    <a:lnTo>
                      <a:pt x="33" y="173"/>
                    </a:lnTo>
                    <a:lnTo>
                      <a:pt x="31" y="166"/>
                    </a:lnTo>
                    <a:lnTo>
                      <a:pt x="30" y="158"/>
                    </a:lnTo>
                    <a:lnTo>
                      <a:pt x="31" y="153"/>
                    </a:lnTo>
                    <a:lnTo>
                      <a:pt x="32" y="148"/>
                    </a:lnTo>
                    <a:lnTo>
                      <a:pt x="33" y="142"/>
                    </a:lnTo>
                    <a:lnTo>
                      <a:pt x="35" y="138"/>
                    </a:lnTo>
                    <a:lnTo>
                      <a:pt x="43" y="128"/>
                    </a:lnTo>
                    <a:lnTo>
                      <a:pt x="52" y="118"/>
                    </a:lnTo>
                    <a:lnTo>
                      <a:pt x="63" y="108"/>
                    </a:lnTo>
                    <a:lnTo>
                      <a:pt x="77" y="98"/>
                    </a:lnTo>
                    <a:lnTo>
                      <a:pt x="93" y="90"/>
                    </a:lnTo>
                    <a:lnTo>
                      <a:pt x="111" y="81"/>
                    </a:lnTo>
                    <a:lnTo>
                      <a:pt x="131" y="72"/>
                    </a:lnTo>
                    <a:lnTo>
                      <a:pt x="153" y="64"/>
                    </a:lnTo>
                    <a:lnTo>
                      <a:pt x="176" y="58"/>
                    </a:lnTo>
                    <a:lnTo>
                      <a:pt x="201" y="51"/>
                    </a:lnTo>
                    <a:lnTo>
                      <a:pt x="229" y="44"/>
                    </a:lnTo>
                    <a:lnTo>
                      <a:pt x="256" y="39"/>
                    </a:lnTo>
                    <a:lnTo>
                      <a:pt x="286" y="35"/>
                    </a:lnTo>
                    <a:lnTo>
                      <a:pt x="317" y="30"/>
                    </a:lnTo>
                    <a:lnTo>
                      <a:pt x="319" y="30"/>
                    </a:lnTo>
                    <a:lnTo>
                      <a:pt x="323" y="29"/>
                    </a:lnTo>
                    <a:lnTo>
                      <a:pt x="325" y="27"/>
                    </a:lnTo>
                    <a:lnTo>
                      <a:pt x="327" y="25"/>
                    </a:lnTo>
                    <a:lnTo>
                      <a:pt x="328" y="22"/>
                    </a:lnTo>
                    <a:lnTo>
                      <a:pt x="329" y="20"/>
                    </a:lnTo>
                    <a:lnTo>
                      <a:pt x="330" y="17"/>
                    </a:lnTo>
                    <a:lnTo>
                      <a:pt x="330" y="14"/>
                    </a:lnTo>
                    <a:lnTo>
                      <a:pt x="329" y="11"/>
                    </a:lnTo>
                    <a:lnTo>
                      <a:pt x="328" y="8"/>
                    </a:lnTo>
                    <a:lnTo>
                      <a:pt x="327" y="6"/>
                    </a:lnTo>
                    <a:lnTo>
                      <a:pt x="325" y="4"/>
                    </a:lnTo>
                    <a:lnTo>
                      <a:pt x="321" y="3"/>
                    </a:lnTo>
                    <a:lnTo>
                      <a:pt x="319" y="2"/>
                    </a:lnTo>
                    <a:lnTo>
                      <a:pt x="316" y="0"/>
                    </a:lnTo>
                    <a:lnTo>
                      <a:pt x="314" y="0"/>
                    </a:lnTo>
                    <a:lnTo>
                      <a:pt x="278" y="5"/>
                    </a:lnTo>
                    <a:lnTo>
                      <a:pt x="245" y="10"/>
                    </a:lnTo>
                    <a:lnTo>
                      <a:pt x="214" y="17"/>
                    </a:lnTo>
                    <a:lnTo>
                      <a:pt x="184" y="24"/>
                    </a:lnTo>
                    <a:lnTo>
                      <a:pt x="156" y="32"/>
                    </a:lnTo>
                    <a:lnTo>
                      <a:pt x="131" y="40"/>
                    </a:lnTo>
                    <a:lnTo>
                      <a:pt x="107" y="50"/>
                    </a:lnTo>
                    <a:lnTo>
                      <a:pt x="86" y="60"/>
                    </a:lnTo>
                    <a:lnTo>
                      <a:pt x="66" y="70"/>
                    </a:lnTo>
                    <a:lnTo>
                      <a:pt x="49" y="82"/>
                    </a:lnTo>
                    <a:lnTo>
                      <a:pt x="34" y="93"/>
                    </a:lnTo>
                    <a:lnTo>
                      <a:pt x="22" y="105"/>
                    </a:lnTo>
                    <a:lnTo>
                      <a:pt x="18" y="112"/>
                    </a:lnTo>
                    <a:lnTo>
                      <a:pt x="13" y="118"/>
                    </a:lnTo>
                    <a:lnTo>
                      <a:pt x="9" y="125"/>
                    </a:lnTo>
                    <a:lnTo>
                      <a:pt x="5" y="131"/>
                    </a:lnTo>
                    <a:lnTo>
                      <a:pt x="3" y="138"/>
                    </a:lnTo>
                    <a:lnTo>
                      <a:pt x="1" y="145"/>
                    </a:lnTo>
                    <a:lnTo>
                      <a:pt x="0" y="151"/>
                    </a:lnTo>
                    <a:lnTo>
                      <a:pt x="0" y="158"/>
                    </a:lnTo>
                    <a:lnTo>
                      <a:pt x="1" y="168"/>
                    </a:lnTo>
                    <a:lnTo>
                      <a:pt x="3" y="178"/>
                    </a:lnTo>
                    <a:lnTo>
                      <a:pt x="5" y="186"/>
                    </a:lnTo>
                    <a:lnTo>
                      <a:pt x="11" y="195"/>
                    </a:lnTo>
                    <a:lnTo>
                      <a:pt x="16" y="204"/>
                    </a:lnTo>
                    <a:lnTo>
                      <a:pt x="23" y="212"/>
                    </a:lnTo>
                    <a:lnTo>
                      <a:pt x="31" y="220"/>
                    </a:lnTo>
                    <a:lnTo>
                      <a:pt x="40" y="227"/>
                    </a:lnTo>
                    <a:lnTo>
                      <a:pt x="49" y="235"/>
                    </a:lnTo>
                    <a:lnTo>
                      <a:pt x="60" y="243"/>
                    </a:lnTo>
                    <a:lnTo>
                      <a:pt x="71" y="249"/>
                    </a:lnTo>
                    <a:lnTo>
                      <a:pt x="85" y="256"/>
                    </a:lnTo>
                    <a:lnTo>
                      <a:pt x="112" y="268"/>
                    </a:lnTo>
                    <a:lnTo>
                      <a:pt x="142" y="280"/>
                    </a:lnTo>
                    <a:lnTo>
                      <a:pt x="175" y="290"/>
                    </a:lnTo>
                    <a:lnTo>
                      <a:pt x="210" y="299"/>
                    </a:lnTo>
                    <a:lnTo>
                      <a:pt x="248" y="306"/>
                    </a:lnTo>
                    <a:lnTo>
                      <a:pt x="287" y="312"/>
                    </a:lnTo>
                    <a:lnTo>
                      <a:pt x="327" y="317"/>
                    </a:lnTo>
                    <a:lnTo>
                      <a:pt x="368" y="321"/>
                    </a:lnTo>
                    <a:lnTo>
                      <a:pt x="409" y="323"/>
                    </a:lnTo>
                    <a:lnTo>
                      <a:pt x="450" y="323"/>
                    </a:lnTo>
                    <a:lnTo>
                      <a:pt x="492" y="323"/>
                    </a:lnTo>
                    <a:lnTo>
                      <a:pt x="534" y="321"/>
                    </a:lnTo>
                    <a:lnTo>
                      <a:pt x="575" y="317"/>
                    </a:lnTo>
                    <a:lnTo>
                      <a:pt x="614" y="312"/>
                    </a:lnTo>
                    <a:lnTo>
                      <a:pt x="653" y="306"/>
                    </a:lnTo>
                    <a:lnTo>
                      <a:pt x="690" y="299"/>
                    </a:lnTo>
                    <a:lnTo>
                      <a:pt x="725" y="290"/>
                    </a:lnTo>
                    <a:lnTo>
                      <a:pt x="759" y="280"/>
                    </a:lnTo>
                    <a:lnTo>
                      <a:pt x="789" y="268"/>
                    </a:lnTo>
                    <a:lnTo>
                      <a:pt x="817" y="256"/>
                    </a:lnTo>
                    <a:lnTo>
                      <a:pt x="829" y="249"/>
                    </a:lnTo>
                    <a:lnTo>
                      <a:pt x="841" y="243"/>
                    </a:lnTo>
                    <a:lnTo>
                      <a:pt x="852" y="235"/>
                    </a:lnTo>
                    <a:lnTo>
                      <a:pt x="862" y="228"/>
                    </a:lnTo>
                    <a:lnTo>
                      <a:pt x="871" y="220"/>
                    </a:lnTo>
                    <a:lnTo>
                      <a:pt x="879" y="212"/>
                    </a:lnTo>
                    <a:lnTo>
                      <a:pt x="885" y="204"/>
                    </a:lnTo>
                    <a:lnTo>
                      <a:pt x="891" y="195"/>
                    </a:lnTo>
                    <a:lnTo>
                      <a:pt x="895" y="186"/>
                    </a:lnTo>
                    <a:lnTo>
                      <a:pt x="898" y="178"/>
                    </a:lnTo>
                    <a:lnTo>
                      <a:pt x="901" y="168"/>
                    </a:lnTo>
                    <a:lnTo>
                      <a:pt x="901" y="158"/>
                    </a:lnTo>
                    <a:lnTo>
                      <a:pt x="901" y="151"/>
                    </a:lnTo>
                    <a:lnTo>
                      <a:pt x="899" y="145"/>
                    </a:lnTo>
                    <a:lnTo>
                      <a:pt x="898" y="138"/>
                    </a:lnTo>
                    <a:lnTo>
                      <a:pt x="895" y="131"/>
                    </a:lnTo>
                    <a:lnTo>
                      <a:pt x="892" y="125"/>
                    </a:lnTo>
                    <a:lnTo>
                      <a:pt x="888" y="118"/>
                    </a:lnTo>
                    <a:lnTo>
                      <a:pt x="884" y="112"/>
                    </a:lnTo>
                    <a:lnTo>
                      <a:pt x="879" y="105"/>
                    </a:lnTo>
                    <a:lnTo>
                      <a:pt x="866" y="93"/>
                    </a:lnTo>
                    <a:lnTo>
                      <a:pt x="852" y="82"/>
                    </a:lnTo>
                    <a:lnTo>
                      <a:pt x="836" y="70"/>
                    </a:lnTo>
                    <a:lnTo>
                      <a:pt x="816" y="60"/>
                    </a:lnTo>
                    <a:lnTo>
                      <a:pt x="795" y="50"/>
                    </a:lnTo>
                    <a:lnTo>
                      <a:pt x="771" y="40"/>
                    </a:lnTo>
                    <a:lnTo>
                      <a:pt x="745" y="32"/>
                    </a:lnTo>
                    <a:lnTo>
                      <a:pt x="717" y="24"/>
                    </a:lnTo>
                    <a:lnTo>
                      <a:pt x="688" y="17"/>
                    </a:lnTo>
                    <a:lnTo>
                      <a:pt x="656" y="10"/>
                    </a:lnTo>
                    <a:lnTo>
                      <a:pt x="623" y="5"/>
                    </a:lnTo>
                    <a:lnTo>
                      <a:pt x="588" y="0"/>
                    </a:lnTo>
                    <a:lnTo>
                      <a:pt x="58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540">
                <a:extLst>
                  <a:ext uri="{FF2B5EF4-FFF2-40B4-BE49-F238E27FC236}">
                    <a16:creationId xmlns:a16="http://schemas.microsoft.com/office/drawing/2014/main" id="{3840E9CA-3288-4C75-BBAF-3616379E7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80750" y="1562100"/>
                <a:ext cx="180975" cy="53975"/>
              </a:xfrm>
              <a:custGeom>
                <a:avLst/>
                <a:gdLst>
                  <a:gd name="T0" fmla="*/ 227 w 570"/>
                  <a:gd name="T1" fmla="*/ 139 h 171"/>
                  <a:gd name="T2" fmla="*/ 153 w 570"/>
                  <a:gd name="T3" fmla="*/ 130 h 171"/>
                  <a:gd name="T4" fmla="*/ 96 w 570"/>
                  <a:gd name="T5" fmla="*/ 118 h 171"/>
                  <a:gd name="T6" fmla="*/ 56 w 570"/>
                  <a:gd name="T7" fmla="*/ 104 h 171"/>
                  <a:gd name="T8" fmla="*/ 34 w 570"/>
                  <a:gd name="T9" fmla="*/ 89 h 171"/>
                  <a:gd name="T10" fmla="*/ 31 w 570"/>
                  <a:gd name="T11" fmla="*/ 78 h 171"/>
                  <a:gd name="T12" fmla="*/ 36 w 570"/>
                  <a:gd name="T13" fmla="*/ 70 h 171"/>
                  <a:gd name="T14" fmla="*/ 75 w 570"/>
                  <a:gd name="T15" fmla="*/ 50 h 171"/>
                  <a:gd name="T16" fmla="*/ 153 w 570"/>
                  <a:gd name="T17" fmla="*/ 30 h 171"/>
                  <a:gd name="T18" fmla="*/ 161 w 570"/>
                  <a:gd name="T19" fmla="*/ 27 h 171"/>
                  <a:gd name="T20" fmla="*/ 165 w 570"/>
                  <a:gd name="T21" fmla="*/ 19 h 171"/>
                  <a:gd name="T22" fmla="*/ 164 w 570"/>
                  <a:gd name="T23" fmla="*/ 10 h 171"/>
                  <a:gd name="T24" fmla="*/ 160 w 570"/>
                  <a:gd name="T25" fmla="*/ 3 h 171"/>
                  <a:gd name="T26" fmla="*/ 151 w 570"/>
                  <a:gd name="T27" fmla="*/ 0 h 171"/>
                  <a:gd name="T28" fmla="*/ 101 w 570"/>
                  <a:gd name="T29" fmla="*/ 10 h 171"/>
                  <a:gd name="T30" fmla="*/ 43 w 570"/>
                  <a:gd name="T31" fmla="*/ 31 h 171"/>
                  <a:gd name="T32" fmla="*/ 15 w 570"/>
                  <a:gd name="T33" fmla="*/ 49 h 171"/>
                  <a:gd name="T34" fmla="*/ 1 w 570"/>
                  <a:gd name="T35" fmla="*/ 72 h 171"/>
                  <a:gd name="T36" fmla="*/ 2 w 570"/>
                  <a:gd name="T37" fmla="*/ 92 h 171"/>
                  <a:gd name="T38" fmla="*/ 10 w 570"/>
                  <a:gd name="T39" fmla="*/ 106 h 171"/>
                  <a:gd name="T40" fmla="*/ 25 w 570"/>
                  <a:gd name="T41" fmla="*/ 119 h 171"/>
                  <a:gd name="T42" fmla="*/ 71 w 570"/>
                  <a:gd name="T43" fmla="*/ 141 h 171"/>
                  <a:gd name="T44" fmla="*/ 133 w 570"/>
                  <a:gd name="T45" fmla="*/ 158 h 171"/>
                  <a:gd name="T46" fmla="*/ 207 w 570"/>
                  <a:gd name="T47" fmla="*/ 168 h 171"/>
                  <a:gd name="T48" fmla="*/ 285 w 570"/>
                  <a:gd name="T49" fmla="*/ 171 h 171"/>
                  <a:gd name="T50" fmla="*/ 365 w 570"/>
                  <a:gd name="T51" fmla="*/ 168 h 171"/>
                  <a:gd name="T52" fmla="*/ 438 w 570"/>
                  <a:gd name="T53" fmla="*/ 158 h 171"/>
                  <a:gd name="T54" fmla="*/ 501 w 570"/>
                  <a:gd name="T55" fmla="*/ 141 h 171"/>
                  <a:gd name="T56" fmla="*/ 546 w 570"/>
                  <a:gd name="T57" fmla="*/ 119 h 171"/>
                  <a:gd name="T58" fmla="*/ 560 w 570"/>
                  <a:gd name="T59" fmla="*/ 106 h 171"/>
                  <a:gd name="T60" fmla="*/ 569 w 570"/>
                  <a:gd name="T61" fmla="*/ 92 h 171"/>
                  <a:gd name="T62" fmla="*/ 569 w 570"/>
                  <a:gd name="T63" fmla="*/ 72 h 171"/>
                  <a:gd name="T64" fmla="*/ 556 w 570"/>
                  <a:gd name="T65" fmla="*/ 49 h 171"/>
                  <a:gd name="T66" fmla="*/ 529 w 570"/>
                  <a:gd name="T67" fmla="*/ 31 h 171"/>
                  <a:gd name="T68" fmla="*/ 470 w 570"/>
                  <a:gd name="T69" fmla="*/ 10 h 171"/>
                  <a:gd name="T70" fmla="*/ 421 w 570"/>
                  <a:gd name="T71" fmla="*/ 0 h 171"/>
                  <a:gd name="T72" fmla="*/ 413 w 570"/>
                  <a:gd name="T73" fmla="*/ 3 h 171"/>
                  <a:gd name="T74" fmla="*/ 407 w 570"/>
                  <a:gd name="T75" fmla="*/ 10 h 171"/>
                  <a:gd name="T76" fmla="*/ 407 w 570"/>
                  <a:gd name="T77" fmla="*/ 19 h 171"/>
                  <a:gd name="T78" fmla="*/ 412 w 570"/>
                  <a:gd name="T79" fmla="*/ 27 h 171"/>
                  <a:gd name="T80" fmla="*/ 420 w 570"/>
                  <a:gd name="T81" fmla="*/ 30 h 171"/>
                  <a:gd name="T82" fmla="*/ 497 w 570"/>
                  <a:gd name="T83" fmla="*/ 50 h 171"/>
                  <a:gd name="T84" fmla="*/ 534 w 570"/>
                  <a:gd name="T85" fmla="*/ 70 h 171"/>
                  <a:gd name="T86" fmla="*/ 541 w 570"/>
                  <a:gd name="T87" fmla="*/ 78 h 171"/>
                  <a:gd name="T88" fmla="*/ 536 w 570"/>
                  <a:gd name="T89" fmla="*/ 88 h 171"/>
                  <a:gd name="T90" fmla="*/ 515 w 570"/>
                  <a:gd name="T91" fmla="*/ 104 h 171"/>
                  <a:gd name="T92" fmla="*/ 475 w 570"/>
                  <a:gd name="T93" fmla="*/ 118 h 171"/>
                  <a:gd name="T94" fmla="*/ 418 w 570"/>
                  <a:gd name="T95" fmla="*/ 130 h 171"/>
                  <a:gd name="T96" fmla="*/ 344 w 570"/>
                  <a:gd name="T97" fmla="*/ 139 h 171"/>
                  <a:gd name="T98" fmla="*/ 285 w 570"/>
                  <a:gd name="T99" fmla="*/ 14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70" h="171">
                    <a:moveTo>
                      <a:pt x="285" y="140"/>
                    </a:moveTo>
                    <a:lnTo>
                      <a:pt x="256" y="140"/>
                    </a:lnTo>
                    <a:lnTo>
                      <a:pt x="227" y="139"/>
                    </a:lnTo>
                    <a:lnTo>
                      <a:pt x="200" y="137"/>
                    </a:lnTo>
                    <a:lnTo>
                      <a:pt x="176" y="133"/>
                    </a:lnTo>
                    <a:lnTo>
                      <a:pt x="153" y="130"/>
                    </a:lnTo>
                    <a:lnTo>
                      <a:pt x="132" y="127"/>
                    </a:lnTo>
                    <a:lnTo>
                      <a:pt x="113" y="122"/>
                    </a:lnTo>
                    <a:lnTo>
                      <a:pt x="96" y="118"/>
                    </a:lnTo>
                    <a:lnTo>
                      <a:pt x="80" y="114"/>
                    </a:lnTo>
                    <a:lnTo>
                      <a:pt x="67" y="108"/>
                    </a:lnTo>
                    <a:lnTo>
                      <a:pt x="56" y="104"/>
                    </a:lnTo>
                    <a:lnTo>
                      <a:pt x="47" y="98"/>
                    </a:lnTo>
                    <a:lnTo>
                      <a:pt x="40" y="94"/>
                    </a:lnTo>
                    <a:lnTo>
                      <a:pt x="34" y="89"/>
                    </a:lnTo>
                    <a:lnTo>
                      <a:pt x="31" y="85"/>
                    </a:lnTo>
                    <a:lnTo>
                      <a:pt x="30" y="81"/>
                    </a:lnTo>
                    <a:lnTo>
                      <a:pt x="31" y="78"/>
                    </a:lnTo>
                    <a:lnTo>
                      <a:pt x="32" y="75"/>
                    </a:lnTo>
                    <a:lnTo>
                      <a:pt x="34" y="73"/>
                    </a:lnTo>
                    <a:lnTo>
                      <a:pt x="36" y="70"/>
                    </a:lnTo>
                    <a:lnTo>
                      <a:pt x="45" y="63"/>
                    </a:lnTo>
                    <a:lnTo>
                      <a:pt x="58" y="56"/>
                    </a:lnTo>
                    <a:lnTo>
                      <a:pt x="75" y="50"/>
                    </a:lnTo>
                    <a:lnTo>
                      <a:pt x="96" y="42"/>
                    </a:lnTo>
                    <a:lnTo>
                      <a:pt x="122" y="37"/>
                    </a:lnTo>
                    <a:lnTo>
                      <a:pt x="153" y="30"/>
                    </a:lnTo>
                    <a:lnTo>
                      <a:pt x="155" y="30"/>
                    </a:lnTo>
                    <a:lnTo>
                      <a:pt x="159" y="28"/>
                    </a:lnTo>
                    <a:lnTo>
                      <a:pt x="161" y="27"/>
                    </a:lnTo>
                    <a:lnTo>
                      <a:pt x="163" y="24"/>
                    </a:lnTo>
                    <a:lnTo>
                      <a:pt x="164" y="21"/>
                    </a:lnTo>
                    <a:lnTo>
                      <a:pt x="165" y="19"/>
                    </a:lnTo>
                    <a:lnTo>
                      <a:pt x="165" y="16"/>
                    </a:lnTo>
                    <a:lnTo>
                      <a:pt x="165" y="13"/>
                    </a:lnTo>
                    <a:lnTo>
                      <a:pt x="164" y="10"/>
                    </a:lnTo>
                    <a:lnTo>
                      <a:pt x="163" y="8"/>
                    </a:lnTo>
                    <a:lnTo>
                      <a:pt x="161" y="5"/>
                    </a:lnTo>
                    <a:lnTo>
                      <a:pt x="160" y="3"/>
                    </a:lnTo>
                    <a:lnTo>
                      <a:pt x="156" y="1"/>
                    </a:lnTo>
                    <a:lnTo>
                      <a:pt x="154" y="0"/>
                    </a:lnTo>
                    <a:lnTo>
                      <a:pt x="151" y="0"/>
                    </a:lnTo>
                    <a:lnTo>
                      <a:pt x="148" y="0"/>
                    </a:lnTo>
                    <a:lnTo>
                      <a:pt x="126" y="5"/>
                    </a:lnTo>
                    <a:lnTo>
                      <a:pt x="101" y="10"/>
                    </a:lnTo>
                    <a:lnTo>
                      <a:pt x="77" y="17"/>
                    </a:lnTo>
                    <a:lnTo>
                      <a:pt x="53" y="25"/>
                    </a:lnTo>
                    <a:lnTo>
                      <a:pt x="43" y="31"/>
                    </a:lnTo>
                    <a:lnTo>
                      <a:pt x="32" y="37"/>
                    </a:lnTo>
                    <a:lnTo>
                      <a:pt x="23" y="42"/>
                    </a:lnTo>
                    <a:lnTo>
                      <a:pt x="15" y="49"/>
                    </a:lnTo>
                    <a:lnTo>
                      <a:pt x="9" y="55"/>
                    </a:lnTo>
                    <a:lnTo>
                      <a:pt x="4" y="63"/>
                    </a:lnTo>
                    <a:lnTo>
                      <a:pt x="1" y="72"/>
                    </a:lnTo>
                    <a:lnTo>
                      <a:pt x="0" y="81"/>
                    </a:lnTo>
                    <a:lnTo>
                      <a:pt x="1" y="86"/>
                    </a:lnTo>
                    <a:lnTo>
                      <a:pt x="2" y="92"/>
                    </a:lnTo>
                    <a:lnTo>
                      <a:pt x="4" y="96"/>
                    </a:lnTo>
                    <a:lnTo>
                      <a:pt x="7" y="101"/>
                    </a:lnTo>
                    <a:lnTo>
                      <a:pt x="10" y="106"/>
                    </a:lnTo>
                    <a:lnTo>
                      <a:pt x="14" y="110"/>
                    </a:lnTo>
                    <a:lnTo>
                      <a:pt x="20" y="115"/>
                    </a:lnTo>
                    <a:lnTo>
                      <a:pt x="25" y="119"/>
                    </a:lnTo>
                    <a:lnTo>
                      <a:pt x="37" y="128"/>
                    </a:lnTo>
                    <a:lnTo>
                      <a:pt x="53" y="134"/>
                    </a:lnTo>
                    <a:lnTo>
                      <a:pt x="71" y="141"/>
                    </a:lnTo>
                    <a:lnTo>
                      <a:pt x="89" y="148"/>
                    </a:lnTo>
                    <a:lnTo>
                      <a:pt x="110" y="153"/>
                    </a:lnTo>
                    <a:lnTo>
                      <a:pt x="133" y="158"/>
                    </a:lnTo>
                    <a:lnTo>
                      <a:pt x="156" y="162"/>
                    </a:lnTo>
                    <a:lnTo>
                      <a:pt x="182" y="164"/>
                    </a:lnTo>
                    <a:lnTo>
                      <a:pt x="207" y="168"/>
                    </a:lnTo>
                    <a:lnTo>
                      <a:pt x="232" y="169"/>
                    </a:lnTo>
                    <a:lnTo>
                      <a:pt x="259" y="170"/>
                    </a:lnTo>
                    <a:lnTo>
                      <a:pt x="285" y="171"/>
                    </a:lnTo>
                    <a:lnTo>
                      <a:pt x="312" y="170"/>
                    </a:lnTo>
                    <a:lnTo>
                      <a:pt x="338" y="169"/>
                    </a:lnTo>
                    <a:lnTo>
                      <a:pt x="365" y="168"/>
                    </a:lnTo>
                    <a:lnTo>
                      <a:pt x="390" y="164"/>
                    </a:lnTo>
                    <a:lnTo>
                      <a:pt x="414" y="161"/>
                    </a:lnTo>
                    <a:lnTo>
                      <a:pt x="438" y="158"/>
                    </a:lnTo>
                    <a:lnTo>
                      <a:pt x="460" y="153"/>
                    </a:lnTo>
                    <a:lnTo>
                      <a:pt x="481" y="148"/>
                    </a:lnTo>
                    <a:lnTo>
                      <a:pt x="501" y="141"/>
                    </a:lnTo>
                    <a:lnTo>
                      <a:pt x="518" y="134"/>
                    </a:lnTo>
                    <a:lnTo>
                      <a:pt x="533" y="128"/>
                    </a:lnTo>
                    <a:lnTo>
                      <a:pt x="546" y="119"/>
                    </a:lnTo>
                    <a:lnTo>
                      <a:pt x="552" y="115"/>
                    </a:lnTo>
                    <a:lnTo>
                      <a:pt x="557" y="110"/>
                    </a:lnTo>
                    <a:lnTo>
                      <a:pt x="560" y="106"/>
                    </a:lnTo>
                    <a:lnTo>
                      <a:pt x="565" y="101"/>
                    </a:lnTo>
                    <a:lnTo>
                      <a:pt x="567" y="96"/>
                    </a:lnTo>
                    <a:lnTo>
                      <a:pt x="569" y="92"/>
                    </a:lnTo>
                    <a:lnTo>
                      <a:pt x="570" y="86"/>
                    </a:lnTo>
                    <a:lnTo>
                      <a:pt x="570" y="81"/>
                    </a:lnTo>
                    <a:lnTo>
                      <a:pt x="569" y="72"/>
                    </a:lnTo>
                    <a:lnTo>
                      <a:pt x="567" y="63"/>
                    </a:lnTo>
                    <a:lnTo>
                      <a:pt x="562" y="55"/>
                    </a:lnTo>
                    <a:lnTo>
                      <a:pt x="556" y="49"/>
                    </a:lnTo>
                    <a:lnTo>
                      <a:pt x="548" y="42"/>
                    </a:lnTo>
                    <a:lnTo>
                      <a:pt x="538" y="37"/>
                    </a:lnTo>
                    <a:lnTo>
                      <a:pt x="529" y="31"/>
                    </a:lnTo>
                    <a:lnTo>
                      <a:pt x="518" y="25"/>
                    </a:lnTo>
                    <a:lnTo>
                      <a:pt x="494" y="17"/>
                    </a:lnTo>
                    <a:lnTo>
                      <a:pt x="470" y="10"/>
                    </a:lnTo>
                    <a:lnTo>
                      <a:pt x="446" y="5"/>
                    </a:lnTo>
                    <a:lnTo>
                      <a:pt x="424" y="0"/>
                    </a:lnTo>
                    <a:lnTo>
                      <a:pt x="421" y="0"/>
                    </a:lnTo>
                    <a:lnTo>
                      <a:pt x="418" y="1"/>
                    </a:lnTo>
                    <a:lnTo>
                      <a:pt x="415" y="1"/>
                    </a:lnTo>
                    <a:lnTo>
                      <a:pt x="413" y="3"/>
                    </a:lnTo>
                    <a:lnTo>
                      <a:pt x="411" y="6"/>
                    </a:lnTo>
                    <a:lnTo>
                      <a:pt x="409" y="8"/>
                    </a:lnTo>
                    <a:lnTo>
                      <a:pt x="407" y="10"/>
                    </a:lnTo>
                    <a:lnTo>
                      <a:pt x="407" y="13"/>
                    </a:lnTo>
                    <a:lnTo>
                      <a:pt x="406" y="16"/>
                    </a:lnTo>
                    <a:lnTo>
                      <a:pt x="407" y="19"/>
                    </a:lnTo>
                    <a:lnTo>
                      <a:pt x="409" y="22"/>
                    </a:lnTo>
                    <a:lnTo>
                      <a:pt x="410" y="24"/>
                    </a:lnTo>
                    <a:lnTo>
                      <a:pt x="412" y="27"/>
                    </a:lnTo>
                    <a:lnTo>
                      <a:pt x="414" y="28"/>
                    </a:lnTo>
                    <a:lnTo>
                      <a:pt x="416" y="30"/>
                    </a:lnTo>
                    <a:lnTo>
                      <a:pt x="420" y="30"/>
                    </a:lnTo>
                    <a:lnTo>
                      <a:pt x="450" y="37"/>
                    </a:lnTo>
                    <a:lnTo>
                      <a:pt x="476" y="42"/>
                    </a:lnTo>
                    <a:lnTo>
                      <a:pt x="497" y="50"/>
                    </a:lnTo>
                    <a:lnTo>
                      <a:pt x="513" y="56"/>
                    </a:lnTo>
                    <a:lnTo>
                      <a:pt x="525" y="63"/>
                    </a:lnTo>
                    <a:lnTo>
                      <a:pt x="534" y="70"/>
                    </a:lnTo>
                    <a:lnTo>
                      <a:pt x="537" y="73"/>
                    </a:lnTo>
                    <a:lnTo>
                      <a:pt x="540" y="75"/>
                    </a:lnTo>
                    <a:lnTo>
                      <a:pt x="541" y="78"/>
                    </a:lnTo>
                    <a:lnTo>
                      <a:pt x="541" y="81"/>
                    </a:lnTo>
                    <a:lnTo>
                      <a:pt x="540" y="85"/>
                    </a:lnTo>
                    <a:lnTo>
                      <a:pt x="536" y="88"/>
                    </a:lnTo>
                    <a:lnTo>
                      <a:pt x="532" y="94"/>
                    </a:lnTo>
                    <a:lnTo>
                      <a:pt x="524" y="98"/>
                    </a:lnTo>
                    <a:lnTo>
                      <a:pt x="515" y="104"/>
                    </a:lnTo>
                    <a:lnTo>
                      <a:pt x="503" y="108"/>
                    </a:lnTo>
                    <a:lnTo>
                      <a:pt x="490" y="114"/>
                    </a:lnTo>
                    <a:lnTo>
                      <a:pt x="475" y="118"/>
                    </a:lnTo>
                    <a:lnTo>
                      <a:pt x="458" y="122"/>
                    </a:lnTo>
                    <a:lnTo>
                      <a:pt x="439" y="127"/>
                    </a:lnTo>
                    <a:lnTo>
                      <a:pt x="418" y="130"/>
                    </a:lnTo>
                    <a:lnTo>
                      <a:pt x="395" y="133"/>
                    </a:lnTo>
                    <a:lnTo>
                      <a:pt x="370" y="137"/>
                    </a:lnTo>
                    <a:lnTo>
                      <a:pt x="344" y="139"/>
                    </a:lnTo>
                    <a:lnTo>
                      <a:pt x="316" y="140"/>
                    </a:lnTo>
                    <a:lnTo>
                      <a:pt x="285" y="140"/>
                    </a:lnTo>
                    <a:lnTo>
                      <a:pt x="285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C8A8FCE-7498-4E78-BF30-EA0742F8BFC5}"/>
              </a:ext>
            </a:extLst>
          </p:cNvPr>
          <p:cNvGrpSpPr/>
          <p:nvPr/>
        </p:nvGrpSpPr>
        <p:grpSpPr>
          <a:xfrm>
            <a:off x="7594566" y="4430540"/>
            <a:ext cx="3375699" cy="430887"/>
            <a:chOff x="7594566" y="4382915"/>
            <a:chExt cx="3375699" cy="43088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D24D6C-EF3D-471F-A7CA-4E2D6193C32B}"/>
                </a:ext>
              </a:extLst>
            </p:cNvPr>
            <p:cNvSpPr/>
            <p:nvPr/>
          </p:nvSpPr>
          <p:spPr>
            <a:xfrm>
              <a:off x="8131619" y="4382915"/>
              <a:ext cx="2838646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Duis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aute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irure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dolor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in reprehend in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voluptate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velit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esse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cillum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dolore. </a:t>
              </a:r>
              <a:endPara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Freeform 2563">
              <a:extLst>
                <a:ext uri="{FF2B5EF4-FFF2-40B4-BE49-F238E27FC236}">
                  <a16:creationId xmlns:a16="http://schemas.microsoft.com/office/drawing/2014/main" id="{5547AA34-BEA3-40B9-8102-A75AC34C6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566" y="4433736"/>
              <a:ext cx="329244" cy="329244"/>
            </a:xfrm>
            <a:custGeom>
              <a:avLst/>
              <a:gdLst>
                <a:gd name="T0" fmla="*/ 778 w 901"/>
                <a:gd name="T1" fmla="*/ 173 h 901"/>
                <a:gd name="T2" fmla="*/ 751 w 901"/>
                <a:gd name="T3" fmla="*/ 234 h 901"/>
                <a:gd name="T4" fmla="*/ 691 w 901"/>
                <a:gd name="T5" fmla="*/ 292 h 901"/>
                <a:gd name="T6" fmla="*/ 610 w 901"/>
                <a:gd name="T7" fmla="*/ 300 h 901"/>
                <a:gd name="T8" fmla="*/ 553 w 901"/>
                <a:gd name="T9" fmla="*/ 325 h 901"/>
                <a:gd name="T10" fmla="*/ 544 w 901"/>
                <a:gd name="T11" fmla="*/ 337 h 901"/>
                <a:gd name="T12" fmla="*/ 566 w 901"/>
                <a:gd name="T13" fmla="*/ 361 h 901"/>
                <a:gd name="T14" fmla="*/ 596 w 901"/>
                <a:gd name="T15" fmla="*/ 420 h 901"/>
                <a:gd name="T16" fmla="*/ 644 w 901"/>
                <a:gd name="T17" fmla="*/ 417 h 901"/>
                <a:gd name="T18" fmla="*/ 650 w 901"/>
                <a:gd name="T19" fmla="*/ 448 h 901"/>
                <a:gd name="T20" fmla="*/ 601 w 901"/>
                <a:gd name="T21" fmla="*/ 521 h 901"/>
                <a:gd name="T22" fmla="*/ 565 w 901"/>
                <a:gd name="T23" fmla="*/ 568 h 901"/>
                <a:gd name="T24" fmla="*/ 587 w 901"/>
                <a:gd name="T25" fmla="*/ 593 h 901"/>
                <a:gd name="T26" fmla="*/ 588 w 901"/>
                <a:gd name="T27" fmla="*/ 616 h 901"/>
                <a:gd name="T28" fmla="*/ 531 w 901"/>
                <a:gd name="T29" fmla="*/ 657 h 901"/>
                <a:gd name="T30" fmla="*/ 517 w 901"/>
                <a:gd name="T31" fmla="*/ 703 h 901"/>
                <a:gd name="T32" fmla="*/ 467 w 901"/>
                <a:gd name="T33" fmla="*/ 746 h 901"/>
                <a:gd name="T34" fmla="*/ 409 w 901"/>
                <a:gd name="T35" fmla="*/ 753 h 901"/>
                <a:gd name="T36" fmla="*/ 369 w 901"/>
                <a:gd name="T37" fmla="*/ 697 h 901"/>
                <a:gd name="T38" fmla="*/ 362 w 901"/>
                <a:gd name="T39" fmla="*/ 638 h 901"/>
                <a:gd name="T40" fmla="*/ 373 w 901"/>
                <a:gd name="T41" fmla="*/ 595 h 901"/>
                <a:gd name="T42" fmla="*/ 336 w 901"/>
                <a:gd name="T43" fmla="*/ 532 h 901"/>
                <a:gd name="T44" fmla="*/ 309 w 901"/>
                <a:gd name="T45" fmla="*/ 491 h 901"/>
                <a:gd name="T46" fmla="*/ 244 w 901"/>
                <a:gd name="T47" fmla="*/ 488 h 901"/>
                <a:gd name="T48" fmla="*/ 185 w 901"/>
                <a:gd name="T49" fmla="*/ 471 h 901"/>
                <a:gd name="T50" fmla="*/ 167 w 901"/>
                <a:gd name="T51" fmla="*/ 416 h 901"/>
                <a:gd name="T52" fmla="*/ 175 w 901"/>
                <a:gd name="T53" fmla="*/ 357 h 901"/>
                <a:gd name="T54" fmla="*/ 211 w 901"/>
                <a:gd name="T55" fmla="*/ 288 h 901"/>
                <a:gd name="T56" fmla="*/ 253 w 901"/>
                <a:gd name="T57" fmla="*/ 263 h 901"/>
                <a:gd name="T58" fmla="*/ 325 w 901"/>
                <a:gd name="T59" fmla="*/ 258 h 901"/>
                <a:gd name="T60" fmla="*/ 353 w 901"/>
                <a:gd name="T61" fmla="*/ 272 h 901"/>
                <a:gd name="T62" fmla="*/ 381 w 901"/>
                <a:gd name="T63" fmla="*/ 294 h 901"/>
                <a:gd name="T64" fmla="*/ 473 w 901"/>
                <a:gd name="T65" fmla="*/ 285 h 901"/>
                <a:gd name="T66" fmla="*/ 510 w 901"/>
                <a:gd name="T67" fmla="*/ 185 h 901"/>
                <a:gd name="T68" fmla="*/ 492 w 901"/>
                <a:gd name="T69" fmla="*/ 165 h 901"/>
                <a:gd name="T70" fmla="*/ 455 w 901"/>
                <a:gd name="T71" fmla="*/ 175 h 901"/>
                <a:gd name="T72" fmla="*/ 425 w 901"/>
                <a:gd name="T73" fmla="*/ 160 h 901"/>
                <a:gd name="T74" fmla="*/ 413 w 901"/>
                <a:gd name="T75" fmla="*/ 124 h 901"/>
                <a:gd name="T76" fmla="*/ 430 w 901"/>
                <a:gd name="T77" fmla="*/ 93 h 901"/>
                <a:gd name="T78" fmla="*/ 510 w 901"/>
                <a:gd name="T79" fmla="*/ 51 h 901"/>
                <a:gd name="T80" fmla="*/ 608 w 901"/>
                <a:gd name="T81" fmla="*/ 31 h 901"/>
                <a:gd name="T82" fmla="*/ 514 w 901"/>
                <a:gd name="T83" fmla="*/ 5 h 901"/>
                <a:gd name="T84" fmla="*/ 382 w 901"/>
                <a:gd name="T85" fmla="*/ 6 h 901"/>
                <a:gd name="T86" fmla="*/ 255 w 901"/>
                <a:gd name="T87" fmla="*/ 44 h 901"/>
                <a:gd name="T88" fmla="*/ 147 w 901"/>
                <a:gd name="T89" fmla="*/ 118 h 901"/>
                <a:gd name="T90" fmla="*/ 65 w 901"/>
                <a:gd name="T91" fmla="*/ 217 h 901"/>
                <a:gd name="T92" fmla="*/ 14 w 901"/>
                <a:gd name="T93" fmla="*/ 338 h 901"/>
                <a:gd name="T94" fmla="*/ 1 w 901"/>
                <a:gd name="T95" fmla="*/ 474 h 901"/>
                <a:gd name="T96" fmla="*/ 27 w 901"/>
                <a:gd name="T97" fmla="*/ 606 h 901"/>
                <a:gd name="T98" fmla="*/ 90 w 901"/>
                <a:gd name="T99" fmla="*/ 720 h 901"/>
                <a:gd name="T100" fmla="*/ 182 w 901"/>
                <a:gd name="T101" fmla="*/ 812 h 901"/>
                <a:gd name="T102" fmla="*/ 296 w 901"/>
                <a:gd name="T103" fmla="*/ 874 h 901"/>
                <a:gd name="T104" fmla="*/ 427 w 901"/>
                <a:gd name="T105" fmla="*/ 901 h 901"/>
                <a:gd name="T106" fmla="*/ 563 w 901"/>
                <a:gd name="T107" fmla="*/ 886 h 901"/>
                <a:gd name="T108" fmla="*/ 684 w 901"/>
                <a:gd name="T109" fmla="*/ 836 h 901"/>
                <a:gd name="T110" fmla="*/ 784 w 901"/>
                <a:gd name="T111" fmla="*/ 753 h 901"/>
                <a:gd name="T112" fmla="*/ 857 w 901"/>
                <a:gd name="T113" fmla="*/ 645 h 901"/>
                <a:gd name="T114" fmla="*/ 896 w 901"/>
                <a:gd name="T115" fmla="*/ 519 h 901"/>
                <a:gd name="T116" fmla="*/ 896 w 901"/>
                <a:gd name="T117" fmla="*/ 386 h 901"/>
                <a:gd name="T118" fmla="*/ 860 w 901"/>
                <a:gd name="T119" fmla="*/ 264 h 901"/>
                <a:gd name="T120" fmla="*/ 794 w 901"/>
                <a:gd name="T121" fmla="*/ 16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1" h="901">
                  <a:moveTo>
                    <a:pt x="781" y="144"/>
                  </a:moveTo>
                  <a:lnTo>
                    <a:pt x="781" y="148"/>
                  </a:lnTo>
                  <a:lnTo>
                    <a:pt x="781" y="150"/>
                  </a:lnTo>
                  <a:lnTo>
                    <a:pt x="781" y="158"/>
                  </a:lnTo>
                  <a:lnTo>
                    <a:pt x="779" y="165"/>
                  </a:lnTo>
                  <a:lnTo>
                    <a:pt x="778" y="173"/>
                  </a:lnTo>
                  <a:lnTo>
                    <a:pt x="775" y="183"/>
                  </a:lnTo>
                  <a:lnTo>
                    <a:pt x="772" y="192"/>
                  </a:lnTo>
                  <a:lnTo>
                    <a:pt x="768" y="203"/>
                  </a:lnTo>
                  <a:lnTo>
                    <a:pt x="763" y="213"/>
                  </a:lnTo>
                  <a:lnTo>
                    <a:pt x="757" y="224"/>
                  </a:lnTo>
                  <a:lnTo>
                    <a:pt x="751" y="234"/>
                  </a:lnTo>
                  <a:lnTo>
                    <a:pt x="744" y="245"/>
                  </a:lnTo>
                  <a:lnTo>
                    <a:pt x="735" y="255"/>
                  </a:lnTo>
                  <a:lnTo>
                    <a:pt x="725" y="264"/>
                  </a:lnTo>
                  <a:lnTo>
                    <a:pt x="716" y="274"/>
                  </a:lnTo>
                  <a:lnTo>
                    <a:pt x="703" y="283"/>
                  </a:lnTo>
                  <a:lnTo>
                    <a:pt x="691" y="292"/>
                  </a:lnTo>
                  <a:lnTo>
                    <a:pt x="678" y="300"/>
                  </a:lnTo>
                  <a:lnTo>
                    <a:pt x="664" y="296"/>
                  </a:lnTo>
                  <a:lnTo>
                    <a:pt x="650" y="295"/>
                  </a:lnTo>
                  <a:lnTo>
                    <a:pt x="636" y="295"/>
                  </a:lnTo>
                  <a:lnTo>
                    <a:pt x="622" y="297"/>
                  </a:lnTo>
                  <a:lnTo>
                    <a:pt x="610" y="300"/>
                  </a:lnTo>
                  <a:lnTo>
                    <a:pt x="598" y="303"/>
                  </a:lnTo>
                  <a:lnTo>
                    <a:pt x="587" y="306"/>
                  </a:lnTo>
                  <a:lnTo>
                    <a:pt x="576" y="311"/>
                  </a:lnTo>
                  <a:lnTo>
                    <a:pt x="567" y="315"/>
                  </a:lnTo>
                  <a:lnTo>
                    <a:pt x="559" y="321"/>
                  </a:lnTo>
                  <a:lnTo>
                    <a:pt x="553" y="325"/>
                  </a:lnTo>
                  <a:lnTo>
                    <a:pt x="547" y="328"/>
                  </a:lnTo>
                  <a:lnTo>
                    <a:pt x="544" y="332"/>
                  </a:lnTo>
                  <a:lnTo>
                    <a:pt x="543" y="335"/>
                  </a:lnTo>
                  <a:lnTo>
                    <a:pt x="543" y="336"/>
                  </a:lnTo>
                  <a:lnTo>
                    <a:pt x="543" y="336"/>
                  </a:lnTo>
                  <a:lnTo>
                    <a:pt x="544" y="337"/>
                  </a:lnTo>
                  <a:lnTo>
                    <a:pt x="545" y="337"/>
                  </a:lnTo>
                  <a:lnTo>
                    <a:pt x="548" y="338"/>
                  </a:lnTo>
                  <a:lnTo>
                    <a:pt x="553" y="340"/>
                  </a:lnTo>
                  <a:lnTo>
                    <a:pt x="556" y="344"/>
                  </a:lnTo>
                  <a:lnTo>
                    <a:pt x="559" y="349"/>
                  </a:lnTo>
                  <a:lnTo>
                    <a:pt x="566" y="361"/>
                  </a:lnTo>
                  <a:lnTo>
                    <a:pt x="571" y="375"/>
                  </a:lnTo>
                  <a:lnTo>
                    <a:pt x="580" y="401"/>
                  </a:lnTo>
                  <a:lnTo>
                    <a:pt x="583" y="413"/>
                  </a:lnTo>
                  <a:lnTo>
                    <a:pt x="587" y="416"/>
                  </a:lnTo>
                  <a:lnTo>
                    <a:pt x="591" y="419"/>
                  </a:lnTo>
                  <a:lnTo>
                    <a:pt x="596" y="420"/>
                  </a:lnTo>
                  <a:lnTo>
                    <a:pt x="600" y="421"/>
                  </a:lnTo>
                  <a:lnTo>
                    <a:pt x="610" y="421"/>
                  </a:lnTo>
                  <a:lnTo>
                    <a:pt x="619" y="420"/>
                  </a:lnTo>
                  <a:lnTo>
                    <a:pt x="634" y="415"/>
                  </a:lnTo>
                  <a:lnTo>
                    <a:pt x="640" y="413"/>
                  </a:lnTo>
                  <a:lnTo>
                    <a:pt x="644" y="417"/>
                  </a:lnTo>
                  <a:lnTo>
                    <a:pt x="647" y="422"/>
                  </a:lnTo>
                  <a:lnTo>
                    <a:pt x="650" y="427"/>
                  </a:lnTo>
                  <a:lnTo>
                    <a:pt x="651" y="432"/>
                  </a:lnTo>
                  <a:lnTo>
                    <a:pt x="651" y="437"/>
                  </a:lnTo>
                  <a:lnTo>
                    <a:pt x="651" y="443"/>
                  </a:lnTo>
                  <a:lnTo>
                    <a:pt x="650" y="448"/>
                  </a:lnTo>
                  <a:lnTo>
                    <a:pt x="648" y="454"/>
                  </a:lnTo>
                  <a:lnTo>
                    <a:pt x="643" y="465"/>
                  </a:lnTo>
                  <a:lnTo>
                    <a:pt x="636" y="477"/>
                  </a:lnTo>
                  <a:lnTo>
                    <a:pt x="629" y="488"/>
                  </a:lnTo>
                  <a:lnTo>
                    <a:pt x="620" y="499"/>
                  </a:lnTo>
                  <a:lnTo>
                    <a:pt x="601" y="521"/>
                  </a:lnTo>
                  <a:lnTo>
                    <a:pt x="582" y="540"/>
                  </a:lnTo>
                  <a:lnTo>
                    <a:pt x="576" y="547"/>
                  </a:lnTo>
                  <a:lnTo>
                    <a:pt x="569" y="554"/>
                  </a:lnTo>
                  <a:lnTo>
                    <a:pt x="566" y="559"/>
                  </a:lnTo>
                  <a:lnTo>
                    <a:pt x="565" y="564"/>
                  </a:lnTo>
                  <a:lnTo>
                    <a:pt x="565" y="568"/>
                  </a:lnTo>
                  <a:lnTo>
                    <a:pt x="566" y="572"/>
                  </a:lnTo>
                  <a:lnTo>
                    <a:pt x="568" y="574"/>
                  </a:lnTo>
                  <a:lnTo>
                    <a:pt x="571" y="577"/>
                  </a:lnTo>
                  <a:lnTo>
                    <a:pt x="578" y="584"/>
                  </a:lnTo>
                  <a:lnTo>
                    <a:pt x="585" y="589"/>
                  </a:lnTo>
                  <a:lnTo>
                    <a:pt x="587" y="593"/>
                  </a:lnTo>
                  <a:lnTo>
                    <a:pt x="590" y="596"/>
                  </a:lnTo>
                  <a:lnTo>
                    <a:pt x="591" y="599"/>
                  </a:lnTo>
                  <a:lnTo>
                    <a:pt x="592" y="602"/>
                  </a:lnTo>
                  <a:lnTo>
                    <a:pt x="592" y="607"/>
                  </a:lnTo>
                  <a:lnTo>
                    <a:pt x="590" y="611"/>
                  </a:lnTo>
                  <a:lnTo>
                    <a:pt x="588" y="616"/>
                  </a:lnTo>
                  <a:lnTo>
                    <a:pt x="583" y="621"/>
                  </a:lnTo>
                  <a:lnTo>
                    <a:pt x="572" y="631"/>
                  </a:lnTo>
                  <a:lnTo>
                    <a:pt x="563" y="639"/>
                  </a:lnTo>
                  <a:lnTo>
                    <a:pt x="553" y="645"/>
                  </a:lnTo>
                  <a:lnTo>
                    <a:pt x="544" y="651"/>
                  </a:lnTo>
                  <a:lnTo>
                    <a:pt x="531" y="657"/>
                  </a:lnTo>
                  <a:lnTo>
                    <a:pt x="526" y="659"/>
                  </a:lnTo>
                  <a:lnTo>
                    <a:pt x="526" y="667"/>
                  </a:lnTo>
                  <a:lnTo>
                    <a:pt x="525" y="676"/>
                  </a:lnTo>
                  <a:lnTo>
                    <a:pt x="524" y="683"/>
                  </a:lnTo>
                  <a:lnTo>
                    <a:pt x="522" y="690"/>
                  </a:lnTo>
                  <a:lnTo>
                    <a:pt x="517" y="703"/>
                  </a:lnTo>
                  <a:lnTo>
                    <a:pt x="511" y="714"/>
                  </a:lnTo>
                  <a:lnTo>
                    <a:pt x="504" y="722"/>
                  </a:lnTo>
                  <a:lnTo>
                    <a:pt x="495" y="730"/>
                  </a:lnTo>
                  <a:lnTo>
                    <a:pt x="487" y="737"/>
                  </a:lnTo>
                  <a:lnTo>
                    <a:pt x="477" y="742"/>
                  </a:lnTo>
                  <a:lnTo>
                    <a:pt x="467" y="746"/>
                  </a:lnTo>
                  <a:lnTo>
                    <a:pt x="457" y="749"/>
                  </a:lnTo>
                  <a:lnTo>
                    <a:pt x="447" y="751"/>
                  </a:lnTo>
                  <a:lnTo>
                    <a:pt x="438" y="752"/>
                  </a:lnTo>
                  <a:lnTo>
                    <a:pt x="423" y="753"/>
                  </a:lnTo>
                  <a:lnTo>
                    <a:pt x="413" y="753"/>
                  </a:lnTo>
                  <a:lnTo>
                    <a:pt x="409" y="753"/>
                  </a:lnTo>
                  <a:lnTo>
                    <a:pt x="405" y="750"/>
                  </a:lnTo>
                  <a:lnTo>
                    <a:pt x="401" y="747"/>
                  </a:lnTo>
                  <a:lnTo>
                    <a:pt x="396" y="741"/>
                  </a:lnTo>
                  <a:lnTo>
                    <a:pt x="386" y="729"/>
                  </a:lnTo>
                  <a:lnTo>
                    <a:pt x="378" y="714"/>
                  </a:lnTo>
                  <a:lnTo>
                    <a:pt x="369" y="697"/>
                  </a:lnTo>
                  <a:lnTo>
                    <a:pt x="362" y="682"/>
                  </a:lnTo>
                  <a:lnTo>
                    <a:pt x="358" y="668"/>
                  </a:lnTo>
                  <a:lnTo>
                    <a:pt x="356" y="659"/>
                  </a:lnTo>
                  <a:lnTo>
                    <a:pt x="357" y="652"/>
                  </a:lnTo>
                  <a:lnTo>
                    <a:pt x="359" y="645"/>
                  </a:lnTo>
                  <a:lnTo>
                    <a:pt x="362" y="638"/>
                  </a:lnTo>
                  <a:lnTo>
                    <a:pt x="365" y="631"/>
                  </a:lnTo>
                  <a:lnTo>
                    <a:pt x="369" y="623"/>
                  </a:lnTo>
                  <a:lnTo>
                    <a:pt x="372" y="617"/>
                  </a:lnTo>
                  <a:lnTo>
                    <a:pt x="374" y="609"/>
                  </a:lnTo>
                  <a:lnTo>
                    <a:pt x="375" y="602"/>
                  </a:lnTo>
                  <a:lnTo>
                    <a:pt x="373" y="595"/>
                  </a:lnTo>
                  <a:lnTo>
                    <a:pt x="369" y="586"/>
                  </a:lnTo>
                  <a:lnTo>
                    <a:pt x="363" y="576"/>
                  </a:lnTo>
                  <a:lnTo>
                    <a:pt x="356" y="567"/>
                  </a:lnTo>
                  <a:lnTo>
                    <a:pt x="342" y="552"/>
                  </a:lnTo>
                  <a:lnTo>
                    <a:pt x="337" y="545"/>
                  </a:lnTo>
                  <a:lnTo>
                    <a:pt x="336" y="532"/>
                  </a:lnTo>
                  <a:lnTo>
                    <a:pt x="335" y="521"/>
                  </a:lnTo>
                  <a:lnTo>
                    <a:pt x="331" y="512"/>
                  </a:lnTo>
                  <a:lnTo>
                    <a:pt x="327" y="504"/>
                  </a:lnTo>
                  <a:lnTo>
                    <a:pt x="323" y="499"/>
                  </a:lnTo>
                  <a:lnTo>
                    <a:pt x="316" y="495"/>
                  </a:lnTo>
                  <a:lnTo>
                    <a:pt x="309" y="491"/>
                  </a:lnTo>
                  <a:lnTo>
                    <a:pt x="302" y="489"/>
                  </a:lnTo>
                  <a:lnTo>
                    <a:pt x="293" y="487"/>
                  </a:lnTo>
                  <a:lnTo>
                    <a:pt x="284" y="487"/>
                  </a:lnTo>
                  <a:lnTo>
                    <a:pt x="275" y="487"/>
                  </a:lnTo>
                  <a:lnTo>
                    <a:pt x="265" y="487"/>
                  </a:lnTo>
                  <a:lnTo>
                    <a:pt x="244" y="488"/>
                  </a:lnTo>
                  <a:lnTo>
                    <a:pt x="223" y="489"/>
                  </a:lnTo>
                  <a:lnTo>
                    <a:pt x="214" y="488"/>
                  </a:lnTo>
                  <a:lnTo>
                    <a:pt x="205" y="486"/>
                  </a:lnTo>
                  <a:lnTo>
                    <a:pt x="197" y="481"/>
                  </a:lnTo>
                  <a:lnTo>
                    <a:pt x="190" y="477"/>
                  </a:lnTo>
                  <a:lnTo>
                    <a:pt x="185" y="471"/>
                  </a:lnTo>
                  <a:lnTo>
                    <a:pt x="180" y="465"/>
                  </a:lnTo>
                  <a:lnTo>
                    <a:pt x="177" y="458"/>
                  </a:lnTo>
                  <a:lnTo>
                    <a:pt x="174" y="450"/>
                  </a:lnTo>
                  <a:lnTo>
                    <a:pt x="169" y="437"/>
                  </a:lnTo>
                  <a:lnTo>
                    <a:pt x="167" y="425"/>
                  </a:lnTo>
                  <a:lnTo>
                    <a:pt x="167" y="416"/>
                  </a:lnTo>
                  <a:lnTo>
                    <a:pt x="166" y="413"/>
                  </a:lnTo>
                  <a:lnTo>
                    <a:pt x="167" y="408"/>
                  </a:lnTo>
                  <a:lnTo>
                    <a:pt x="168" y="392"/>
                  </a:lnTo>
                  <a:lnTo>
                    <a:pt x="169" y="381"/>
                  </a:lnTo>
                  <a:lnTo>
                    <a:pt x="172" y="370"/>
                  </a:lnTo>
                  <a:lnTo>
                    <a:pt x="175" y="357"/>
                  </a:lnTo>
                  <a:lnTo>
                    <a:pt x="178" y="344"/>
                  </a:lnTo>
                  <a:lnTo>
                    <a:pt x="184" y="330"/>
                  </a:lnTo>
                  <a:lnTo>
                    <a:pt x="189" y="317"/>
                  </a:lnTo>
                  <a:lnTo>
                    <a:pt x="197" y="305"/>
                  </a:lnTo>
                  <a:lnTo>
                    <a:pt x="207" y="293"/>
                  </a:lnTo>
                  <a:lnTo>
                    <a:pt x="211" y="288"/>
                  </a:lnTo>
                  <a:lnTo>
                    <a:pt x="218" y="282"/>
                  </a:lnTo>
                  <a:lnTo>
                    <a:pt x="223" y="278"/>
                  </a:lnTo>
                  <a:lnTo>
                    <a:pt x="230" y="273"/>
                  </a:lnTo>
                  <a:lnTo>
                    <a:pt x="237" y="270"/>
                  </a:lnTo>
                  <a:lnTo>
                    <a:pt x="244" y="267"/>
                  </a:lnTo>
                  <a:lnTo>
                    <a:pt x="253" y="263"/>
                  </a:lnTo>
                  <a:lnTo>
                    <a:pt x="261" y="261"/>
                  </a:lnTo>
                  <a:lnTo>
                    <a:pt x="277" y="259"/>
                  </a:lnTo>
                  <a:lnTo>
                    <a:pt x="293" y="257"/>
                  </a:lnTo>
                  <a:lnTo>
                    <a:pt x="305" y="256"/>
                  </a:lnTo>
                  <a:lnTo>
                    <a:pt x="316" y="257"/>
                  </a:lnTo>
                  <a:lnTo>
                    <a:pt x="325" y="258"/>
                  </a:lnTo>
                  <a:lnTo>
                    <a:pt x="332" y="259"/>
                  </a:lnTo>
                  <a:lnTo>
                    <a:pt x="339" y="261"/>
                  </a:lnTo>
                  <a:lnTo>
                    <a:pt x="345" y="263"/>
                  </a:lnTo>
                  <a:lnTo>
                    <a:pt x="348" y="267"/>
                  </a:lnTo>
                  <a:lnTo>
                    <a:pt x="351" y="269"/>
                  </a:lnTo>
                  <a:lnTo>
                    <a:pt x="353" y="272"/>
                  </a:lnTo>
                  <a:lnTo>
                    <a:pt x="354" y="274"/>
                  </a:lnTo>
                  <a:lnTo>
                    <a:pt x="356" y="279"/>
                  </a:lnTo>
                  <a:lnTo>
                    <a:pt x="356" y="280"/>
                  </a:lnTo>
                  <a:lnTo>
                    <a:pt x="363" y="286"/>
                  </a:lnTo>
                  <a:lnTo>
                    <a:pt x="372" y="291"/>
                  </a:lnTo>
                  <a:lnTo>
                    <a:pt x="381" y="294"/>
                  </a:lnTo>
                  <a:lnTo>
                    <a:pt x="390" y="296"/>
                  </a:lnTo>
                  <a:lnTo>
                    <a:pt x="401" y="297"/>
                  </a:lnTo>
                  <a:lnTo>
                    <a:pt x="411" y="297"/>
                  </a:lnTo>
                  <a:lnTo>
                    <a:pt x="421" y="296"/>
                  </a:lnTo>
                  <a:lnTo>
                    <a:pt x="432" y="294"/>
                  </a:lnTo>
                  <a:lnTo>
                    <a:pt x="473" y="285"/>
                  </a:lnTo>
                  <a:lnTo>
                    <a:pt x="507" y="280"/>
                  </a:lnTo>
                  <a:lnTo>
                    <a:pt x="510" y="260"/>
                  </a:lnTo>
                  <a:lnTo>
                    <a:pt x="512" y="216"/>
                  </a:lnTo>
                  <a:lnTo>
                    <a:pt x="512" y="205"/>
                  </a:lnTo>
                  <a:lnTo>
                    <a:pt x="511" y="194"/>
                  </a:lnTo>
                  <a:lnTo>
                    <a:pt x="510" y="185"/>
                  </a:lnTo>
                  <a:lnTo>
                    <a:pt x="507" y="176"/>
                  </a:lnTo>
                  <a:lnTo>
                    <a:pt x="504" y="170"/>
                  </a:lnTo>
                  <a:lnTo>
                    <a:pt x="500" y="166"/>
                  </a:lnTo>
                  <a:lnTo>
                    <a:pt x="498" y="165"/>
                  </a:lnTo>
                  <a:lnTo>
                    <a:pt x="495" y="165"/>
                  </a:lnTo>
                  <a:lnTo>
                    <a:pt x="492" y="165"/>
                  </a:lnTo>
                  <a:lnTo>
                    <a:pt x="489" y="166"/>
                  </a:lnTo>
                  <a:lnTo>
                    <a:pt x="481" y="170"/>
                  </a:lnTo>
                  <a:lnTo>
                    <a:pt x="474" y="172"/>
                  </a:lnTo>
                  <a:lnTo>
                    <a:pt x="468" y="174"/>
                  </a:lnTo>
                  <a:lnTo>
                    <a:pt x="461" y="175"/>
                  </a:lnTo>
                  <a:lnTo>
                    <a:pt x="455" y="175"/>
                  </a:lnTo>
                  <a:lnTo>
                    <a:pt x="449" y="174"/>
                  </a:lnTo>
                  <a:lnTo>
                    <a:pt x="444" y="173"/>
                  </a:lnTo>
                  <a:lnTo>
                    <a:pt x="438" y="171"/>
                  </a:lnTo>
                  <a:lnTo>
                    <a:pt x="433" y="168"/>
                  </a:lnTo>
                  <a:lnTo>
                    <a:pt x="428" y="164"/>
                  </a:lnTo>
                  <a:lnTo>
                    <a:pt x="425" y="160"/>
                  </a:lnTo>
                  <a:lnTo>
                    <a:pt x="421" y="155"/>
                  </a:lnTo>
                  <a:lnTo>
                    <a:pt x="418" y="150"/>
                  </a:lnTo>
                  <a:lnTo>
                    <a:pt x="416" y="143"/>
                  </a:lnTo>
                  <a:lnTo>
                    <a:pt x="414" y="137"/>
                  </a:lnTo>
                  <a:lnTo>
                    <a:pt x="413" y="129"/>
                  </a:lnTo>
                  <a:lnTo>
                    <a:pt x="413" y="124"/>
                  </a:lnTo>
                  <a:lnTo>
                    <a:pt x="414" y="118"/>
                  </a:lnTo>
                  <a:lnTo>
                    <a:pt x="415" y="112"/>
                  </a:lnTo>
                  <a:lnTo>
                    <a:pt x="418" y="108"/>
                  </a:lnTo>
                  <a:lnTo>
                    <a:pt x="422" y="103"/>
                  </a:lnTo>
                  <a:lnTo>
                    <a:pt x="425" y="98"/>
                  </a:lnTo>
                  <a:lnTo>
                    <a:pt x="430" y="93"/>
                  </a:lnTo>
                  <a:lnTo>
                    <a:pt x="436" y="88"/>
                  </a:lnTo>
                  <a:lnTo>
                    <a:pt x="448" y="79"/>
                  </a:lnTo>
                  <a:lnTo>
                    <a:pt x="462" y="72"/>
                  </a:lnTo>
                  <a:lnTo>
                    <a:pt x="477" y="64"/>
                  </a:lnTo>
                  <a:lnTo>
                    <a:pt x="493" y="57"/>
                  </a:lnTo>
                  <a:lnTo>
                    <a:pt x="510" y="51"/>
                  </a:lnTo>
                  <a:lnTo>
                    <a:pt x="526" y="45"/>
                  </a:lnTo>
                  <a:lnTo>
                    <a:pt x="543" y="41"/>
                  </a:lnTo>
                  <a:lnTo>
                    <a:pt x="558" y="38"/>
                  </a:lnTo>
                  <a:lnTo>
                    <a:pt x="583" y="32"/>
                  </a:lnTo>
                  <a:lnTo>
                    <a:pt x="601" y="30"/>
                  </a:lnTo>
                  <a:lnTo>
                    <a:pt x="608" y="31"/>
                  </a:lnTo>
                  <a:lnTo>
                    <a:pt x="614" y="31"/>
                  </a:lnTo>
                  <a:lnTo>
                    <a:pt x="594" y="24"/>
                  </a:lnTo>
                  <a:lnTo>
                    <a:pt x="575" y="18"/>
                  </a:lnTo>
                  <a:lnTo>
                    <a:pt x="555" y="12"/>
                  </a:lnTo>
                  <a:lnTo>
                    <a:pt x="535" y="8"/>
                  </a:lnTo>
                  <a:lnTo>
                    <a:pt x="514" y="5"/>
                  </a:lnTo>
                  <a:lnTo>
                    <a:pt x="493" y="2"/>
                  </a:lnTo>
                  <a:lnTo>
                    <a:pt x="472" y="1"/>
                  </a:lnTo>
                  <a:lnTo>
                    <a:pt x="450" y="0"/>
                  </a:lnTo>
                  <a:lnTo>
                    <a:pt x="427" y="1"/>
                  </a:lnTo>
                  <a:lnTo>
                    <a:pt x="405" y="2"/>
                  </a:lnTo>
                  <a:lnTo>
                    <a:pt x="382" y="6"/>
                  </a:lnTo>
                  <a:lnTo>
                    <a:pt x="360" y="9"/>
                  </a:lnTo>
                  <a:lnTo>
                    <a:pt x="338" y="15"/>
                  </a:lnTo>
                  <a:lnTo>
                    <a:pt x="317" y="21"/>
                  </a:lnTo>
                  <a:lnTo>
                    <a:pt x="296" y="28"/>
                  </a:lnTo>
                  <a:lnTo>
                    <a:pt x="275" y="35"/>
                  </a:lnTo>
                  <a:lnTo>
                    <a:pt x="255" y="44"/>
                  </a:lnTo>
                  <a:lnTo>
                    <a:pt x="236" y="55"/>
                  </a:lnTo>
                  <a:lnTo>
                    <a:pt x="217" y="65"/>
                  </a:lnTo>
                  <a:lnTo>
                    <a:pt x="199" y="77"/>
                  </a:lnTo>
                  <a:lnTo>
                    <a:pt x="182" y="89"/>
                  </a:lnTo>
                  <a:lnTo>
                    <a:pt x="164" y="104"/>
                  </a:lnTo>
                  <a:lnTo>
                    <a:pt x="147" y="118"/>
                  </a:lnTo>
                  <a:lnTo>
                    <a:pt x="132" y="132"/>
                  </a:lnTo>
                  <a:lnTo>
                    <a:pt x="118" y="148"/>
                  </a:lnTo>
                  <a:lnTo>
                    <a:pt x="103" y="164"/>
                  </a:lnTo>
                  <a:lnTo>
                    <a:pt x="90" y="182"/>
                  </a:lnTo>
                  <a:lnTo>
                    <a:pt x="77" y="199"/>
                  </a:lnTo>
                  <a:lnTo>
                    <a:pt x="65" y="217"/>
                  </a:lnTo>
                  <a:lnTo>
                    <a:pt x="55" y="236"/>
                  </a:lnTo>
                  <a:lnTo>
                    <a:pt x="45" y="256"/>
                  </a:lnTo>
                  <a:lnTo>
                    <a:pt x="35" y="275"/>
                  </a:lnTo>
                  <a:lnTo>
                    <a:pt x="27" y="296"/>
                  </a:lnTo>
                  <a:lnTo>
                    <a:pt x="21" y="317"/>
                  </a:lnTo>
                  <a:lnTo>
                    <a:pt x="14" y="338"/>
                  </a:lnTo>
                  <a:lnTo>
                    <a:pt x="9" y="360"/>
                  </a:lnTo>
                  <a:lnTo>
                    <a:pt x="5" y="382"/>
                  </a:lnTo>
                  <a:lnTo>
                    <a:pt x="2" y="404"/>
                  </a:lnTo>
                  <a:lnTo>
                    <a:pt x="1" y="427"/>
                  </a:lnTo>
                  <a:lnTo>
                    <a:pt x="0" y="450"/>
                  </a:lnTo>
                  <a:lnTo>
                    <a:pt x="1" y="474"/>
                  </a:lnTo>
                  <a:lnTo>
                    <a:pt x="2" y="497"/>
                  </a:lnTo>
                  <a:lnTo>
                    <a:pt x="5" y="519"/>
                  </a:lnTo>
                  <a:lnTo>
                    <a:pt x="10" y="542"/>
                  </a:lnTo>
                  <a:lnTo>
                    <a:pt x="14" y="563"/>
                  </a:lnTo>
                  <a:lnTo>
                    <a:pt x="21" y="585"/>
                  </a:lnTo>
                  <a:lnTo>
                    <a:pt x="27" y="606"/>
                  </a:lnTo>
                  <a:lnTo>
                    <a:pt x="35" y="626"/>
                  </a:lnTo>
                  <a:lnTo>
                    <a:pt x="45" y="645"/>
                  </a:lnTo>
                  <a:lnTo>
                    <a:pt x="55" y="665"/>
                  </a:lnTo>
                  <a:lnTo>
                    <a:pt x="65" y="684"/>
                  </a:lnTo>
                  <a:lnTo>
                    <a:pt x="77" y="703"/>
                  </a:lnTo>
                  <a:lnTo>
                    <a:pt x="90" y="720"/>
                  </a:lnTo>
                  <a:lnTo>
                    <a:pt x="103" y="737"/>
                  </a:lnTo>
                  <a:lnTo>
                    <a:pt x="118" y="753"/>
                  </a:lnTo>
                  <a:lnTo>
                    <a:pt x="132" y="769"/>
                  </a:lnTo>
                  <a:lnTo>
                    <a:pt x="147" y="784"/>
                  </a:lnTo>
                  <a:lnTo>
                    <a:pt x="164" y="798"/>
                  </a:lnTo>
                  <a:lnTo>
                    <a:pt x="182" y="812"/>
                  </a:lnTo>
                  <a:lnTo>
                    <a:pt x="199" y="824"/>
                  </a:lnTo>
                  <a:lnTo>
                    <a:pt x="217" y="836"/>
                  </a:lnTo>
                  <a:lnTo>
                    <a:pt x="236" y="847"/>
                  </a:lnTo>
                  <a:lnTo>
                    <a:pt x="255" y="857"/>
                  </a:lnTo>
                  <a:lnTo>
                    <a:pt x="275" y="866"/>
                  </a:lnTo>
                  <a:lnTo>
                    <a:pt x="296" y="874"/>
                  </a:lnTo>
                  <a:lnTo>
                    <a:pt x="317" y="881"/>
                  </a:lnTo>
                  <a:lnTo>
                    <a:pt x="338" y="886"/>
                  </a:lnTo>
                  <a:lnTo>
                    <a:pt x="360" y="892"/>
                  </a:lnTo>
                  <a:lnTo>
                    <a:pt x="382" y="896"/>
                  </a:lnTo>
                  <a:lnTo>
                    <a:pt x="405" y="899"/>
                  </a:lnTo>
                  <a:lnTo>
                    <a:pt x="427" y="901"/>
                  </a:lnTo>
                  <a:lnTo>
                    <a:pt x="450" y="901"/>
                  </a:lnTo>
                  <a:lnTo>
                    <a:pt x="473" y="901"/>
                  </a:lnTo>
                  <a:lnTo>
                    <a:pt x="496" y="899"/>
                  </a:lnTo>
                  <a:lnTo>
                    <a:pt x="520" y="896"/>
                  </a:lnTo>
                  <a:lnTo>
                    <a:pt x="542" y="892"/>
                  </a:lnTo>
                  <a:lnTo>
                    <a:pt x="563" y="886"/>
                  </a:lnTo>
                  <a:lnTo>
                    <a:pt x="585" y="881"/>
                  </a:lnTo>
                  <a:lnTo>
                    <a:pt x="605" y="874"/>
                  </a:lnTo>
                  <a:lnTo>
                    <a:pt x="625" y="866"/>
                  </a:lnTo>
                  <a:lnTo>
                    <a:pt x="646" y="857"/>
                  </a:lnTo>
                  <a:lnTo>
                    <a:pt x="665" y="847"/>
                  </a:lnTo>
                  <a:lnTo>
                    <a:pt x="684" y="836"/>
                  </a:lnTo>
                  <a:lnTo>
                    <a:pt x="702" y="824"/>
                  </a:lnTo>
                  <a:lnTo>
                    <a:pt x="720" y="812"/>
                  </a:lnTo>
                  <a:lnTo>
                    <a:pt x="737" y="798"/>
                  </a:lnTo>
                  <a:lnTo>
                    <a:pt x="753" y="784"/>
                  </a:lnTo>
                  <a:lnTo>
                    <a:pt x="768" y="769"/>
                  </a:lnTo>
                  <a:lnTo>
                    <a:pt x="784" y="753"/>
                  </a:lnTo>
                  <a:lnTo>
                    <a:pt x="798" y="737"/>
                  </a:lnTo>
                  <a:lnTo>
                    <a:pt x="811" y="720"/>
                  </a:lnTo>
                  <a:lnTo>
                    <a:pt x="823" y="703"/>
                  </a:lnTo>
                  <a:lnTo>
                    <a:pt x="836" y="684"/>
                  </a:lnTo>
                  <a:lnTo>
                    <a:pt x="847" y="665"/>
                  </a:lnTo>
                  <a:lnTo>
                    <a:pt x="857" y="645"/>
                  </a:lnTo>
                  <a:lnTo>
                    <a:pt x="865" y="626"/>
                  </a:lnTo>
                  <a:lnTo>
                    <a:pt x="874" y="606"/>
                  </a:lnTo>
                  <a:lnTo>
                    <a:pt x="881" y="585"/>
                  </a:lnTo>
                  <a:lnTo>
                    <a:pt x="887" y="563"/>
                  </a:lnTo>
                  <a:lnTo>
                    <a:pt x="892" y="542"/>
                  </a:lnTo>
                  <a:lnTo>
                    <a:pt x="896" y="519"/>
                  </a:lnTo>
                  <a:lnTo>
                    <a:pt x="898" y="497"/>
                  </a:lnTo>
                  <a:lnTo>
                    <a:pt x="901" y="474"/>
                  </a:lnTo>
                  <a:lnTo>
                    <a:pt x="901" y="450"/>
                  </a:lnTo>
                  <a:lnTo>
                    <a:pt x="901" y="428"/>
                  </a:lnTo>
                  <a:lnTo>
                    <a:pt x="899" y="406"/>
                  </a:lnTo>
                  <a:lnTo>
                    <a:pt x="896" y="386"/>
                  </a:lnTo>
                  <a:lnTo>
                    <a:pt x="893" y="365"/>
                  </a:lnTo>
                  <a:lnTo>
                    <a:pt x="888" y="344"/>
                  </a:lnTo>
                  <a:lnTo>
                    <a:pt x="883" y="323"/>
                  </a:lnTo>
                  <a:lnTo>
                    <a:pt x="876" y="303"/>
                  </a:lnTo>
                  <a:lnTo>
                    <a:pt x="869" y="283"/>
                  </a:lnTo>
                  <a:lnTo>
                    <a:pt x="860" y="264"/>
                  </a:lnTo>
                  <a:lnTo>
                    <a:pt x="851" y="246"/>
                  </a:lnTo>
                  <a:lnTo>
                    <a:pt x="841" y="227"/>
                  </a:lnTo>
                  <a:lnTo>
                    <a:pt x="830" y="209"/>
                  </a:lnTo>
                  <a:lnTo>
                    <a:pt x="819" y="192"/>
                  </a:lnTo>
                  <a:lnTo>
                    <a:pt x="807" y="175"/>
                  </a:lnTo>
                  <a:lnTo>
                    <a:pt x="794" y="160"/>
                  </a:lnTo>
                  <a:lnTo>
                    <a:pt x="781" y="144"/>
                  </a:lnTo>
                  <a:lnTo>
                    <a:pt x="781" y="144"/>
                  </a:lnTo>
                  <a:close/>
                </a:path>
              </a:pathLst>
            </a:custGeom>
            <a:gradFill>
              <a:gsLst>
                <a:gs pos="0">
                  <a:srgbClr val="0B63EB"/>
                </a:gs>
                <a:gs pos="100000">
                  <a:srgbClr val="43D782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8FB05-4B91-4509-AF9A-1C29D4E73046}"/>
              </a:ext>
            </a:extLst>
          </p:cNvPr>
          <p:cNvGrpSpPr/>
          <p:nvPr/>
        </p:nvGrpSpPr>
        <p:grpSpPr>
          <a:xfrm>
            <a:off x="415680" y="1574828"/>
            <a:ext cx="6621231" cy="3862385"/>
            <a:chOff x="415680" y="1574828"/>
            <a:chExt cx="6621231" cy="386238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8B8BC43-5637-4ABB-9EFF-8E781F405B03}"/>
                </a:ext>
              </a:extLst>
            </p:cNvPr>
            <p:cNvSpPr/>
            <p:nvPr/>
          </p:nvSpPr>
          <p:spPr>
            <a:xfrm>
              <a:off x="1221735" y="1818190"/>
              <a:ext cx="5025882" cy="31297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64357D6-2B62-41B4-A57F-7569C6779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2977" y="1753235"/>
              <a:ext cx="5118780" cy="3579070"/>
            </a:xfrm>
            <a:prstGeom prst="rect">
              <a:avLst/>
            </a:prstGeom>
          </p:spPr>
        </p:pic>
        <p:pic>
          <p:nvPicPr>
            <p:cNvPr id="48" name="Picture 47" descr="A group of people standing in a room&#10;&#10;Description automatically generated">
              <a:extLst>
                <a:ext uri="{FF2B5EF4-FFF2-40B4-BE49-F238E27FC236}">
                  <a16:creationId xmlns:a16="http://schemas.microsoft.com/office/drawing/2014/main" id="{BDA5E56D-3A88-425F-8C0A-181D67E58A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172976" y="1753236"/>
              <a:ext cx="5227824" cy="357278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55661CD-6F35-444D-901E-175E9D8C8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5680" y="1574828"/>
              <a:ext cx="6621231" cy="38623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74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room filled with furniture and a table&#10;&#10;Description automatically generated">
            <a:extLst>
              <a:ext uri="{FF2B5EF4-FFF2-40B4-BE49-F238E27FC236}">
                <a16:creationId xmlns:a16="http://schemas.microsoft.com/office/drawing/2014/main" id="{FE53B1DE-019E-43B4-B54C-87C7B096B1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-1"/>
            <a:ext cx="12191999" cy="3429000"/>
          </a:xfrm>
          <a:custGeom>
            <a:avLst/>
            <a:gdLst>
              <a:gd name="connsiteX0" fmla="*/ 0 w 12191999"/>
              <a:gd name="connsiteY0" fmla="*/ 0 h 3429000"/>
              <a:gd name="connsiteX1" fmla="*/ 12191999 w 12191999"/>
              <a:gd name="connsiteY1" fmla="*/ 0 h 3429000"/>
              <a:gd name="connsiteX2" fmla="*/ 12191999 w 12191999"/>
              <a:gd name="connsiteY2" fmla="*/ 2208767 h 3429000"/>
              <a:gd name="connsiteX3" fmla="*/ 12191990 w 12191999"/>
              <a:gd name="connsiteY3" fmla="*/ 2208767 h 3429000"/>
              <a:gd name="connsiteX4" fmla="*/ 0 w 12191999"/>
              <a:gd name="connsiteY4" fmla="*/ 3429000 h 3429000"/>
              <a:gd name="connsiteX5" fmla="*/ 0 w 12191999"/>
              <a:gd name="connsiteY5" fmla="*/ 2208767 h 3429000"/>
              <a:gd name="connsiteX6" fmla="*/ 0 w 12191999"/>
              <a:gd name="connsiteY6" fmla="*/ 2208766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429000">
                <a:moveTo>
                  <a:pt x="0" y="0"/>
                </a:moveTo>
                <a:lnTo>
                  <a:pt x="12191999" y="0"/>
                </a:lnTo>
                <a:lnTo>
                  <a:pt x="12191999" y="2208767"/>
                </a:lnTo>
                <a:lnTo>
                  <a:pt x="12191990" y="2208767"/>
                </a:lnTo>
                <a:lnTo>
                  <a:pt x="0" y="3429000"/>
                </a:lnTo>
                <a:lnTo>
                  <a:pt x="0" y="2208767"/>
                </a:lnTo>
                <a:lnTo>
                  <a:pt x="0" y="2208766"/>
                </a:lnTo>
                <a:close/>
              </a:path>
            </a:pathLst>
          </a:cu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D47DA5F-9A85-4654-B13E-BC4AD4EE33BC}"/>
              </a:ext>
            </a:extLst>
          </p:cNvPr>
          <p:cNvGrpSpPr/>
          <p:nvPr/>
        </p:nvGrpSpPr>
        <p:grpSpPr>
          <a:xfrm flipH="1">
            <a:off x="0" y="0"/>
            <a:ext cx="12192000" cy="3429000"/>
            <a:chOff x="0" y="1"/>
            <a:chExt cx="6096000" cy="5380037"/>
          </a:xfrm>
          <a:gradFill>
            <a:gsLst>
              <a:gs pos="0">
                <a:srgbClr val="0B63EB">
                  <a:alpha val="75000"/>
                </a:srgbClr>
              </a:gs>
              <a:gs pos="100000">
                <a:srgbClr val="43D782"/>
              </a:gs>
            </a:gsLst>
            <a:lin ang="2700000" scaled="1"/>
          </a:gra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7BB0CA6-99B5-4A48-8498-DB2E760EB1B0}"/>
                </a:ext>
              </a:extLst>
            </p:cNvPr>
            <p:cNvSpPr/>
            <p:nvPr/>
          </p:nvSpPr>
          <p:spPr>
            <a:xfrm>
              <a:off x="0" y="1"/>
              <a:ext cx="6096000" cy="3465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1" name="Right Triangle 40">
              <a:extLst>
                <a:ext uri="{FF2B5EF4-FFF2-40B4-BE49-F238E27FC236}">
                  <a16:creationId xmlns:a16="http://schemas.microsoft.com/office/drawing/2014/main" id="{43CDBDF1-1970-4591-A58C-10FB16502946}"/>
                </a:ext>
              </a:extLst>
            </p:cNvPr>
            <p:cNvSpPr/>
            <p:nvPr/>
          </p:nvSpPr>
          <p:spPr>
            <a:xfrm flipH="1" flipV="1">
              <a:off x="0" y="3465513"/>
              <a:ext cx="6096000" cy="191452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9F9E25-6825-45AC-B95F-0500F0BAF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>
                <a:solidFill>
                  <a:schemeClr val="bg1"/>
                </a:solidFill>
              </a:rPr>
              <a:t>Team Member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5DA00A-C68B-4BD2-9BD8-5E5B8D3E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pPr/>
              <a:t>6</a:t>
            </a:fld>
            <a:endParaRPr lang="en-ID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BBD62C-BF1A-4153-851E-679CC7E2F53F}"/>
              </a:ext>
            </a:extLst>
          </p:cNvPr>
          <p:cNvGrpSpPr/>
          <p:nvPr/>
        </p:nvGrpSpPr>
        <p:grpSpPr>
          <a:xfrm>
            <a:off x="5229740" y="1844675"/>
            <a:ext cx="1967153" cy="2547798"/>
            <a:chOff x="5351580" y="1844675"/>
            <a:chExt cx="1967153" cy="254779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B2140A-AF68-4811-AC9B-E97B38090B90}"/>
                </a:ext>
              </a:extLst>
            </p:cNvPr>
            <p:cNvSpPr/>
            <p:nvPr/>
          </p:nvSpPr>
          <p:spPr>
            <a:xfrm>
              <a:off x="5351580" y="1844675"/>
              <a:ext cx="1967153" cy="19671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pic>
          <p:nvPicPr>
            <p:cNvPr id="12" name="Picture 11" descr="A person wearing glasses and standing in front of a building&#10;&#10;Description automatically generated">
              <a:extLst>
                <a:ext uri="{FF2B5EF4-FFF2-40B4-BE49-F238E27FC236}">
                  <a16:creationId xmlns:a16="http://schemas.microsoft.com/office/drawing/2014/main" id="{A4A5C20E-A683-42FA-A51C-ABFF0B1D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535827" y="2028922"/>
              <a:ext cx="1598658" cy="1598658"/>
            </a:xfrm>
            <a:custGeom>
              <a:avLst/>
              <a:gdLst>
                <a:gd name="connsiteX0" fmla="*/ 799330 w 1598658"/>
                <a:gd name="connsiteY0" fmla="*/ 0 h 1598658"/>
                <a:gd name="connsiteX1" fmla="*/ 1598658 w 1598658"/>
                <a:gd name="connsiteY1" fmla="*/ 799329 h 1598658"/>
                <a:gd name="connsiteX2" fmla="*/ 799330 w 1598658"/>
                <a:gd name="connsiteY2" fmla="*/ 1598658 h 1598658"/>
                <a:gd name="connsiteX3" fmla="*/ 0 w 1598658"/>
                <a:gd name="connsiteY3" fmla="*/ 799329 h 1598658"/>
                <a:gd name="connsiteX4" fmla="*/ 799330 w 1598658"/>
                <a:gd name="connsiteY4" fmla="*/ 0 h 1598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8658" h="1598658">
                  <a:moveTo>
                    <a:pt x="799330" y="0"/>
                  </a:moveTo>
                  <a:cubicBezTo>
                    <a:pt x="1240786" y="0"/>
                    <a:pt x="1598658" y="357872"/>
                    <a:pt x="1598658" y="799329"/>
                  </a:cubicBezTo>
                  <a:cubicBezTo>
                    <a:pt x="1598658" y="1240786"/>
                    <a:pt x="1240786" y="1598658"/>
                    <a:pt x="799330" y="1598658"/>
                  </a:cubicBezTo>
                  <a:cubicBezTo>
                    <a:pt x="357872" y="1598658"/>
                    <a:pt x="0" y="1240786"/>
                    <a:pt x="0" y="799329"/>
                  </a:cubicBezTo>
                  <a:cubicBezTo>
                    <a:pt x="0" y="357872"/>
                    <a:pt x="357872" y="0"/>
                    <a:pt x="799330" y="0"/>
                  </a:cubicBezTo>
                  <a:close/>
                </a:path>
              </a:pathLst>
            </a:custGeom>
          </p:spPr>
        </p:pic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37603525-447D-4CAE-946E-3A676A3B0763}"/>
                </a:ext>
              </a:extLst>
            </p:cNvPr>
            <p:cNvSpPr/>
            <p:nvPr/>
          </p:nvSpPr>
          <p:spPr>
            <a:xfrm rot="10800000">
              <a:off x="6100524" y="4254484"/>
              <a:ext cx="469265" cy="137989"/>
            </a:xfrm>
            <a:prstGeom prst="triangle">
              <a:avLst/>
            </a:prstGeom>
            <a:gradFill flip="none" rotWithShape="1">
              <a:gsLst>
                <a:gs pos="40000">
                  <a:srgbClr val="0B63EB"/>
                </a:gs>
                <a:gs pos="100000">
                  <a:srgbClr val="43D78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24FE756-33DE-4EB5-9285-5497D5C66764}"/>
              </a:ext>
            </a:extLst>
          </p:cNvPr>
          <p:cNvGrpSpPr/>
          <p:nvPr/>
        </p:nvGrpSpPr>
        <p:grpSpPr>
          <a:xfrm>
            <a:off x="1701937" y="1844675"/>
            <a:ext cx="1967153" cy="2547798"/>
            <a:chOff x="1858086" y="1844675"/>
            <a:chExt cx="1967153" cy="254779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3C89059-422F-49AF-AEB3-75B83DB5570C}"/>
                </a:ext>
              </a:extLst>
            </p:cNvPr>
            <p:cNvSpPr/>
            <p:nvPr/>
          </p:nvSpPr>
          <p:spPr>
            <a:xfrm>
              <a:off x="1858086" y="1844675"/>
              <a:ext cx="1967153" cy="19671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pic>
          <p:nvPicPr>
            <p:cNvPr id="13" name="Picture 12" descr="A person walking down a sidewalk&#10;&#10;Description automatically generated">
              <a:extLst>
                <a:ext uri="{FF2B5EF4-FFF2-40B4-BE49-F238E27FC236}">
                  <a16:creationId xmlns:a16="http://schemas.microsoft.com/office/drawing/2014/main" id="{935E3595-77F2-4753-A46A-673E2849E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042333" y="2028922"/>
              <a:ext cx="1598658" cy="1598658"/>
            </a:xfrm>
            <a:custGeom>
              <a:avLst/>
              <a:gdLst>
                <a:gd name="connsiteX0" fmla="*/ 799329 w 1598658"/>
                <a:gd name="connsiteY0" fmla="*/ 0 h 1598658"/>
                <a:gd name="connsiteX1" fmla="*/ 1598658 w 1598658"/>
                <a:gd name="connsiteY1" fmla="*/ 799329 h 1598658"/>
                <a:gd name="connsiteX2" fmla="*/ 799329 w 1598658"/>
                <a:gd name="connsiteY2" fmla="*/ 1598658 h 1598658"/>
                <a:gd name="connsiteX3" fmla="*/ 0 w 1598658"/>
                <a:gd name="connsiteY3" fmla="*/ 799329 h 1598658"/>
                <a:gd name="connsiteX4" fmla="*/ 799329 w 1598658"/>
                <a:gd name="connsiteY4" fmla="*/ 0 h 1598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8658" h="1598658">
                  <a:moveTo>
                    <a:pt x="799329" y="0"/>
                  </a:moveTo>
                  <a:cubicBezTo>
                    <a:pt x="1240786" y="0"/>
                    <a:pt x="1598658" y="357872"/>
                    <a:pt x="1598658" y="799329"/>
                  </a:cubicBezTo>
                  <a:cubicBezTo>
                    <a:pt x="1598658" y="1240786"/>
                    <a:pt x="1240786" y="1598658"/>
                    <a:pt x="799329" y="1598658"/>
                  </a:cubicBezTo>
                  <a:cubicBezTo>
                    <a:pt x="357872" y="1598658"/>
                    <a:pt x="0" y="1240786"/>
                    <a:pt x="0" y="799329"/>
                  </a:cubicBezTo>
                  <a:cubicBezTo>
                    <a:pt x="0" y="357872"/>
                    <a:pt x="357872" y="0"/>
                    <a:pt x="799329" y="0"/>
                  </a:cubicBezTo>
                  <a:close/>
                </a:path>
              </a:pathLst>
            </a:custGeom>
          </p:spPr>
        </p:pic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BCB5F8FD-F54A-4A3F-BA3A-5E874C9AE7CD}"/>
                </a:ext>
              </a:extLst>
            </p:cNvPr>
            <p:cNvSpPr/>
            <p:nvPr/>
          </p:nvSpPr>
          <p:spPr>
            <a:xfrm rot="10800000">
              <a:off x="2607030" y="4254484"/>
              <a:ext cx="469265" cy="137989"/>
            </a:xfrm>
            <a:prstGeom prst="triangle">
              <a:avLst/>
            </a:prstGeom>
            <a:gradFill flip="none" rotWithShape="1">
              <a:gsLst>
                <a:gs pos="40000">
                  <a:srgbClr val="0B63EB"/>
                </a:gs>
                <a:gs pos="100000">
                  <a:srgbClr val="43D78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55FD3A0-BE39-4E04-B7A6-AD3525EE0AA9}"/>
              </a:ext>
            </a:extLst>
          </p:cNvPr>
          <p:cNvGrpSpPr/>
          <p:nvPr/>
        </p:nvGrpSpPr>
        <p:grpSpPr>
          <a:xfrm>
            <a:off x="8757543" y="1844675"/>
            <a:ext cx="1967153" cy="2547798"/>
            <a:chOff x="8845074" y="1844675"/>
            <a:chExt cx="1967153" cy="254779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6A3E12A-1770-43E7-ADD6-BAF2FBBAF3B6}"/>
                </a:ext>
              </a:extLst>
            </p:cNvPr>
            <p:cNvSpPr/>
            <p:nvPr/>
          </p:nvSpPr>
          <p:spPr>
            <a:xfrm>
              <a:off x="8845074" y="1844675"/>
              <a:ext cx="1967153" cy="19671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pic>
          <p:nvPicPr>
            <p:cNvPr id="11" name="Picture 10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D6CEFF33-A443-46FE-BABF-66C5E4B83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029321" y="2028922"/>
              <a:ext cx="1598658" cy="1598658"/>
            </a:xfrm>
            <a:custGeom>
              <a:avLst/>
              <a:gdLst>
                <a:gd name="connsiteX0" fmla="*/ 799329 w 1598658"/>
                <a:gd name="connsiteY0" fmla="*/ 0 h 1598658"/>
                <a:gd name="connsiteX1" fmla="*/ 1598658 w 1598658"/>
                <a:gd name="connsiteY1" fmla="*/ 799329 h 1598658"/>
                <a:gd name="connsiteX2" fmla="*/ 799329 w 1598658"/>
                <a:gd name="connsiteY2" fmla="*/ 1598658 h 1598658"/>
                <a:gd name="connsiteX3" fmla="*/ 0 w 1598658"/>
                <a:gd name="connsiteY3" fmla="*/ 799329 h 1598658"/>
                <a:gd name="connsiteX4" fmla="*/ 799329 w 1598658"/>
                <a:gd name="connsiteY4" fmla="*/ 0 h 1598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8658" h="1598658">
                  <a:moveTo>
                    <a:pt x="799329" y="0"/>
                  </a:moveTo>
                  <a:cubicBezTo>
                    <a:pt x="1240786" y="0"/>
                    <a:pt x="1598658" y="357872"/>
                    <a:pt x="1598658" y="799329"/>
                  </a:cubicBezTo>
                  <a:cubicBezTo>
                    <a:pt x="1598658" y="1240786"/>
                    <a:pt x="1240786" y="1598658"/>
                    <a:pt x="799329" y="1598658"/>
                  </a:cubicBezTo>
                  <a:cubicBezTo>
                    <a:pt x="357872" y="1598658"/>
                    <a:pt x="0" y="1240786"/>
                    <a:pt x="0" y="799329"/>
                  </a:cubicBezTo>
                  <a:cubicBezTo>
                    <a:pt x="0" y="357872"/>
                    <a:pt x="357872" y="0"/>
                    <a:pt x="799329" y="0"/>
                  </a:cubicBezTo>
                  <a:close/>
                </a:path>
              </a:pathLst>
            </a:custGeom>
          </p:spPr>
        </p:pic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E3C5D312-4E8D-4786-A23B-777A1EF5F811}"/>
                </a:ext>
              </a:extLst>
            </p:cNvPr>
            <p:cNvSpPr/>
            <p:nvPr/>
          </p:nvSpPr>
          <p:spPr>
            <a:xfrm rot="10800000">
              <a:off x="9594018" y="4254484"/>
              <a:ext cx="469265" cy="137989"/>
            </a:xfrm>
            <a:prstGeom prst="triangle">
              <a:avLst/>
            </a:prstGeom>
            <a:gradFill flip="none" rotWithShape="1">
              <a:gsLst>
                <a:gs pos="40000">
                  <a:srgbClr val="0B63EB"/>
                </a:gs>
                <a:gs pos="100000">
                  <a:srgbClr val="43D78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2FB4127C-B9BB-47C2-90C8-81C773747F18}"/>
              </a:ext>
            </a:extLst>
          </p:cNvPr>
          <p:cNvSpPr/>
          <p:nvPr/>
        </p:nvSpPr>
        <p:spPr>
          <a:xfrm>
            <a:off x="1570710" y="4816941"/>
            <a:ext cx="215530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Member 1</a:t>
            </a:r>
          </a:p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Nemo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ipsam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voluptatem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voluptas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fugit,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quia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5BE087-F9EA-406E-8AF3-856EC8A5153F}"/>
              </a:ext>
            </a:extLst>
          </p:cNvPr>
          <p:cNvSpPr/>
          <p:nvPr/>
        </p:nvSpPr>
        <p:spPr>
          <a:xfrm>
            <a:off x="5135666" y="4816941"/>
            <a:ext cx="215530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Member 2</a:t>
            </a:r>
          </a:p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Nemo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ipsam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voluptatem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voluptas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fugit,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quia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2086D9-6931-499F-BF3B-B84739CC3E01}"/>
              </a:ext>
            </a:extLst>
          </p:cNvPr>
          <p:cNvSpPr/>
          <p:nvPr/>
        </p:nvSpPr>
        <p:spPr>
          <a:xfrm>
            <a:off x="8757543" y="4816941"/>
            <a:ext cx="215530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Member 3</a:t>
            </a:r>
          </a:p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Nemo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ipsam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voluptatem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voluptas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fugit,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quia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078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281" descr="A room filled with furniture and a table&#10;&#10;Description automatically generated">
            <a:extLst>
              <a:ext uri="{FF2B5EF4-FFF2-40B4-BE49-F238E27FC236}">
                <a16:creationId xmlns:a16="http://schemas.microsoft.com/office/drawing/2014/main" id="{846EEA84-F5E0-41B6-9F8B-1147120338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305793" y="0"/>
            <a:ext cx="3886207" cy="6858000"/>
          </a:xfrm>
          <a:custGeom>
            <a:avLst/>
            <a:gdLst>
              <a:gd name="connsiteX0" fmla="*/ 2503273 w 3886207"/>
              <a:gd name="connsiteY0" fmla="*/ 0 h 6858000"/>
              <a:gd name="connsiteX1" fmla="*/ 2503272 w 3886207"/>
              <a:gd name="connsiteY1" fmla="*/ 0 h 6858000"/>
              <a:gd name="connsiteX2" fmla="*/ 0 w 3886207"/>
              <a:gd name="connsiteY2" fmla="*/ 0 h 6858000"/>
              <a:gd name="connsiteX3" fmla="*/ 0 w 3886207"/>
              <a:gd name="connsiteY3" fmla="*/ 6858000 h 6858000"/>
              <a:gd name="connsiteX4" fmla="*/ 3886207 w 3886207"/>
              <a:gd name="connsiteY4" fmla="*/ 6858000 h 6858000"/>
              <a:gd name="connsiteX5" fmla="*/ 2503273 w 3886207"/>
              <a:gd name="connsiteY5" fmla="*/ 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86207" h="6858000">
                <a:moveTo>
                  <a:pt x="2503273" y="0"/>
                </a:moveTo>
                <a:lnTo>
                  <a:pt x="2503272" y="0"/>
                </a:lnTo>
                <a:lnTo>
                  <a:pt x="0" y="0"/>
                </a:lnTo>
                <a:lnTo>
                  <a:pt x="0" y="6858000"/>
                </a:lnTo>
                <a:lnTo>
                  <a:pt x="3886207" y="6858000"/>
                </a:lnTo>
                <a:lnTo>
                  <a:pt x="2503273" y="5"/>
                </a:lnTo>
                <a:close/>
              </a:path>
            </a:pathLst>
          </a:custGeom>
        </p:spPr>
      </p:pic>
      <p:grpSp>
        <p:nvGrpSpPr>
          <p:cNvPr id="278" name="Group 277">
            <a:extLst>
              <a:ext uri="{FF2B5EF4-FFF2-40B4-BE49-F238E27FC236}">
                <a16:creationId xmlns:a16="http://schemas.microsoft.com/office/drawing/2014/main" id="{533EEC69-BB6E-4F60-AF39-6508D86EC5E6}"/>
              </a:ext>
            </a:extLst>
          </p:cNvPr>
          <p:cNvGrpSpPr/>
          <p:nvPr/>
        </p:nvGrpSpPr>
        <p:grpSpPr>
          <a:xfrm rot="5400000">
            <a:off x="6819896" y="1485897"/>
            <a:ext cx="6858001" cy="3886206"/>
            <a:chOff x="0" y="1"/>
            <a:chExt cx="6096000" cy="5380037"/>
          </a:xfrm>
          <a:gradFill>
            <a:gsLst>
              <a:gs pos="0">
                <a:srgbClr val="0B63EB">
                  <a:alpha val="75000"/>
                </a:srgbClr>
              </a:gs>
              <a:gs pos="100000">
                <a:srgbClr val="43D782"/>
              </a:gs>
            </a:gsLst>
            <a:lin ang="2700000" scaled="1"/>
          </a:gradFill>
        </p:grpSpPr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75AFBBE5-C37B-474F-A1EC-CABD57BDF98C}"/>
                </a:ext>
              </a:extLst>
            </p:cNvPr>
            <p:cNvSpPr/>
            <p:nvPr/>
          </p:nvSpPr>
          <p:spPr>
            <a:xfrm>
              <a:off x="0" y="1"/>
              <a:ext cx="6096000" cy="3465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0" name="Right Triangle 279">
              <a:extLst>
                <a:ext uri="{FF2B5EF4-FFF2-40B4-BE49-F238E27FC236}">
                  <a16:creationId xmlns:a16="http://schemas.microsoft.com/office/drawing/2014/main" id="{2D2709D3-BC84-4151-84DC-86A147DE1C52}"/>
                </a:ext>
              </a:extLst>
            </p:cNvPr>
            <p:cNvSpPr/>
            <p:nvPr/>
          </p:nvSpPr>
          <p:spPr>
            <a:xfrm flipH="1" flipV="1">
              <a:off x="0" y="3465513"/>
              <a:ext cx="6096000" cy="191452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42FDE5D4-04E6-4FFA-B876-30E86861B8F0}"/>
              </a:ext>
            </a:extLst>
          </p:cNvPr>
          <p:cNvSpPr/>
          <p:nvPr/>
        </p:nvSpPr>
        <p:spPr>
          <a:xfrm>
            <a:off x="839787" y="1100579"/>
            <a:ext cx="10512426" cy="47298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65A88E-E0BF-4928-A8AD-8069655F9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pPr/>
              <a:t>7</a:t>
            </a:fld>
            <a:endParaRPr lang="en-ID" dirty="0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BC40B1A3-2956-4FEB-9098-9A79EB4B6282}"/>
              </a:ext>
            </a:extLst>
          </p:cNvPr>
          <p:cNvSpPr/>
          <p:nvPr/>
        </p:nvSpPr>
        <p:spPr>
          <a:xfrm rot="5400000">
            <a:off x="69971" y="704455"/>
            <a:ext cx="445269" cy="548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753D38-6197-4129-A91F-DD3EDC94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418" y="1279003"/>
            <a:ext cx="10515600" cy="838152"/>
          </a:xfrm>
        </p:spPr>
        <p:txBody>
          <a:bodyPr/>
          <a:lstStyle/>
          <a:p>
            <a:r>
              <a:rPr lang="en-ID" dirty="0"/>
              <a:t>Global Education</a:t>
            </a:r>
          </a:p>
        </p:txBody>
      </p:sp>
      <p:grpSp>
        <p:nvGrpSpPr>
          <p:cNvPr id="10" name="Group 42">
            <a:extLst>
              <a:ext uri="{FF2B5EF4-FFF2-40B4-BE49-F238E27FC236}">
                <a16:creationId xmlns:a16="http://schemas.microsoft.com/office/drawing/2014/main" id="{EF294084-FA1B-4255-A990-78092A7568AA}"/>
              </a:ext>
            </a:extLst>
          </p:cNvPr>
          <p:cNvGrpSpPr>
            <a:grpSpLocks/>
          </p:cNvGrpSpPr>
          <p:nvPr/>
        </p:nvGrpSpPr>
        <p:grpSpPr bwMode="auto">
          <a:xfrm>
            <a:off x="1144034" y="2376879"/>
            <a:ext cx="5263184" cy="3020431"/>
            <a:chOff x="232" y="1135"/>
            <a:chExt cx="5250" cy="3012"/>
          </a:xfrm>
          <a:gradFill>
            <a:gsLst>
              <a:gs pos="0">
                <a:srgbClr val="0B63EB"/>
              </a:gs>
              <a:gs pos="100000">
                <a:srgbClr val="43D782"/>
              </a:gs>
            </a:gsLst>
            <a:lin ang="2700000" scaled="1"/>
          </a:gradFill>
        </p:grpSpPr>
        <p:sp>
          <p:nvSpPr>
            <p:cNvPr id="11" name="Freeform 43">
              <a:extLst>
                <a:ext uri="{FF2B5EF4-FFF2-40B4-BE49-F238E27FC236}">
                  <a16:creationId xmlns:a16="http://schemas.microsoft.com/office/drawing/2014/main" id="{C8993F2D-5844-4C32-8CC0-0CD101C1D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" y="4104"/>
              <a:ext cx="45" cy="43"/>
            </a:xfrm>
            <a:custGeom>
              <a:avLst/>
              <a:gdLst>
                <a:gd name="T0" fmla="*/ 0 w 41"/>
                <a:gd name="T1" fmla="*/ 30 h 38"/>
                <a:gd name="T2" fmla="*/ 10 w 41"/>
                <a:gd name="T3" fmla="*/ 0 h 38"/>
                <a:gd name="T4" fmla="*/ 13 w 41"/>
                <a:gd name="T5" fmla="*/ 0 h 38"/>
                <a:gd name="T6" fmla="*/ 22 w 41"/>
                <a:gd name="T7" fmla="*/ 12 h 38"/>
                <a:gd name="T8" fmla="*/ 40 w 41"/>
                <a:gd name="T9" fmla="*/ 25 h 38"/>
                <a:gd name="T10" fmla="*/ 19 w 41"/>
                <a:gd name="T11" fmla="*/ 25 h 38"/>
                <a:gd name="T12" fmla="*/ 15 w 41"/>
                <a:gd name="T13" fmla="*/ 37 h 38"/>
                <a:gd name="T14" fmla="*/ 0 w 41"/>
                <a:gd name="T15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8">
                  <a:moveTo>
                    <a:pt x="0" y="30"/>
                  </a:moveTo>
                  <a:lnTo>
                    <a:pt x="10" y="0"/>
                  </a:lnTo>
                  <a:lnTo>
                    <a:pt x="13" y="0"/>
                  </a:lnTo>
                  <a:lnTo>
                    <a:pt x="22" y="12"/>
                  </a:lnTo>
                  <a:lnTo>
                    <a:pt x="40" y="25"/>
                  </a:lnTo>
                  <a:lnTo>
                    <a:pt x="19" y="25"/>
                  </a:lnTo>
                  <a:lnTo>
                    <a:pt x="15" y="37"/>
                  </a:lnTo>
                  <a:lnTo>
                    <a:pt x="0" y="3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4FCF8E68-08FF-4259-9D9E-D2C525463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1" y="4098"/>
              <a:ext cx="40" cy="42"/>
            </a:xfrm>
            <a:custGeom>
              <a:avLst/>
              <a:gdLst>
                <a:gd name="T0" fmla="*/ 31 w 35"/>
                <a:gd name="T1" fmla="*/ 5 h 38"/>
                <a:gd name="T2" fmla="*/ 21 w 35"/>
                <a:gd name="T3" fmla="*/ 37 h 38"/>
                <a:gd name="T4" fmla="*/ 0 w 35"/>
                <a:gd name="T5" fmla="*/ 25 h 38"/>
                <a:gd name="T6" fmla="*/ 5 w 35"/>
                <a:gd name="T7" fmla="*/ 7 h 38"/>
                <a:gd name="T8" fmla="*/ 14 w 35"/>
                <a:gd name="T9" fmla="*/ 0 h 38"/>
                <a:gd name="T10" fmla="*/ 34 w 35"/>
                <a:gd name="T11" fmla="*/ 5 h 38"/>
                <a:gd name="T12" fmla="*/ 31 w 35"/>
                <a:gd name="T13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1" y="5"/>
                  </a:moveTo>
                  <a:lnTo>
                    <a:pt x="21" y="37"/>
                  </a:lnTo>
                  <a:lnTo>
                    <a:pt x="0" y="25"/>
                  </a:lnTo>
                  <a:lnTo>
                    <a:pt x="5" y="7"/>
                  </a:lnTo>
                  <a:lnTo>
                    <a:pt x="14" y="0"/>
                  </a:lnTo>
                  <a:lnTo>
                    <a:pt x="34" y="5"/>
                  </a:lnTo>
                  <a:lnTo>
                    <a:pt x="31" y="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763464B6-2654-4810-BCD9-0F519F07B4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" y="3369"/>
              <a:ext cx="116" cy="756"/>
            </a:xfrm>
            <a:custGeom>
              <a:avLst/>
              <a:gdLst>
                <a:gd name="T0" fmla="*/ 56 w 103"/>
                <a:gd name="T1" fmla="*/ 625 h 674"/>
                <a:gd name="T2" fmla="*/ 40 w 103"/>
                <a:gd name="T3" fmla="*/ 597 h 674"/>
                <a:gd name="T4" fmla="*/ 46 w 103"/>
                <a:gd name="T5" fmla="*/ 551 h 674"/>
                <a:gd name="T6" fmla="*/ 49 w 103"/>
                <a:gd name="T7" fmla="*/ 478 h 674"/>
                <a:gd name="T8" fmla="*/ 43 w 103"/>
                <a:gd name="T9" fmla="*/ 438 h 674"/>
                <a:gd name="T10" fmla="*/ 33 w 103"/>
                <a:gd name="T11" fmla="*/ 397 h 674"/>
                <a:gd name="T12" fmla="*/ 44 w 103"/>
                <a:gd name="T13" fmla="*/ 372 h 674"/>
                <a:gd name="T14" fmla="*/ 41 w 103"/>
                <a:gd name="T15" fmla="*/ 326 h 674"/>
                <a:gd name="T16" fmla="*/ 41 w 103"/>
                <a:gd name="T17" fmla="*/ 309 h 674"/>
                <a:gd name="T18" fmla="*/ 49 w 103"/>
                <a:gd name="T19" fmla="*/ 284 h 674"/>
                <a:gd name="T20" fmla="*/ 41 w 103"/>
                <a:gd name="T21" fmla="*/ 265 h 674"/>
                <a:gd name="T22" fmla="*/ 47 w 103"/>
                <a:gd name="T23" fmla="*/ 235 h 674"/>
                <a:gd name="T24" fmla="*/ 42 w 103"/>
                <a:gd name="T25" fmla="*/ 198 h 674"/>
                <a:gd name="T26" fmla="*/ 49 w 103"/>
                <a:gd name="T27" fmla="*/ 175 h 674"/>
                <a:gd name="T28" fmla="*/ 63 w 103"/>
                <a:gd name="T29" fmla="*/ 155 h 674"/>
                <a:gd name="T30" fmla="*/ 64 w 103"/>
                <a:gd name="T31" fmla="*/ 134 h 674"/>
                <a:gd name="T32" fmla="*/ 73 w 103"/>
                <a:gd name="T33" fmla="*/ 112 h 674"/>
                <a:gd name="T34" fmla="*/ 64 w 103"/>
                <a:gd name="T35" fmla="*/ 87 h 674"/>
                <a:gd name="T36" fmla="*/ 54 w 103"/>
                <a:gd name="T37" fmla="*/ 36 h 674"/>
                <a:gd name="T38" fmla="*/ 38 w 103"/>
                <a:gd name="T39" fmla="*/ 8 h 674"/>
                <a:gd name="T40" fmla="*/ 21 w 103"/>
                <a:gd name="T41" fmla="*/ 10 h 674"/>
                <a:gd name="T42" fmla="*/ 28 w 103"/>
                <a:gd name="T43" fmla="*/ 39 h 674"/>
                <a:gd name="T44" fmla="*/ 23 w 103"/>
                <a:gd name="T45" fmla="*/ 104 h 674"/>
                <a:gd name="T46" fmla="*/ 28 w 103"/>
                <a:gd name="T47" fmla="*/ 112 h 674"/>
                <a:gd name="T48" fmla="*/ 24 w 103"/>
                <a:gd name="T49" fmla="*/ 147 h 674"/>
                <a:gd name="T50" fmla="*/ 13 w 103"/>
                <a:gd name="T51" fmla="*/ 187 h 674"/>
                <a:gd name="T52" fmla="*/ 14 w 103"/>
                <a:gd name="T53" fmla="*/ 216 h 674"/>
                <a:gd name="T54" fmla="*/ 15 w 103"/>
                <a:gd name="T55" fmla="*/ 268 h 674"/>
                <a:gd name="T56" fmla="*/ 4 w 103"/>
                <a:gd name="T57" fmla="*/ 340 h 674"/>
                <a:gd name="T58" fmla="*/ 11 w 103"/>
                <a:gd name="T59" fmla="*/ 437 h 674"/>
                <a:gd name="T60" fmla="*/ 15 w 103"/>
                <a:gd name="T61" fmla="*/ 451 h 674"/>
                <a:gd name="T62" fmla="*/ 20 w 103"/>
                <a:gd name="T63" fmla="*/ 499 h 674"/>
                <a:gd name="T64" fmla="*/ 13 w 103"/>
                <a:gd name="T65" fmla="*/ 535 h 674"/>
                <a:gd name="T66" fmla="*/ 13 w 103"/>
                <a:gd name="T67" fmla="*/ 566 h 674"/>
                <a:gd name="T68" fmla="*/ 28 w 103"/>
                <a:gd name="T69" fmla="*/ 605 h 674"/>
                <a:gd name="T70" fmla="*/ 40 w 103"/>
                <a:gd name="T71" fmla="*/ 625 h 674"/>
                <a:gd name="T72" fmla="*/ 54 w 103"/>
                <a:gd name="T73" fmla="*/ 637 h 674"/>
                <a:gd name="T74" fmla="*/ 72 w 103"/>
                <a:gd name="T75" fmla="*/ 654 h 674"/>
                <a:gd name="T76" fmla="*/ 87 w 103"/>
                <a:gd name="T77" fmla="*/ 673 h 674"/>
                <a:gd name="T78" fmla="*/ 102 w 103"/>
                <a:gd name="T79" fmla="*/ 65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" h="674">
                  <a:moveTo>
                    <a:pt x="99" y="623"/>
                  </a:moveTo>
                  <a:lnTo>
                    <a:pt x="56" y="625"/>
                  </a:lnTo>
                  <a:lnTo>
                    <a:pt x="53" y="604"/>
                  </a:lnTo>
                  <a:lnTo>
                    <a:pt x="40" y="597"/>
                  </a:lnTo>
                  <a:lnTo>
                    <a:pt x="38" y="552"/>
                  </a:lnTo>
                  <a:lnTo>
                    <a:pt x="46" y="551"/>
                  </a:lnTo>
                  <a:lnTo>
                    <a:pt x="48" y="538"/>
                  </a:lnTo>
                  <a:lnTo>
                    <a:pt x="49" y="478"/>
                  </a:lnTo>
                  <a:lnTo>
                    <a:pt x="43" y="462"/>
                  </a:lnTo>
                  <a:lnTo>
                    <a:pt x="43" y="438"/>
                  </a:lnTo>
                  <a:lnTo>
                    <a:pt x="38" y="411"/>
                  </a:lnTo>
                  <a:lnTo>
                    <a:pt x="33" y="397"/>
                  </a:lnTo>
                  <a:lnTo>
                    <a:pt x="33" y="385"/>
                  </a:lnTo>
                  <a:lnTo>
                    <a:pt x="44" y="372"/>
                  </a:lnTo>
                  <a:lnTo>
                    <a:pt x="31" y="343"/>
                  </a:lnTo>
                  <a:lnTo>
                    <a:pt x="41" y="326"/>
                  </a:lnTo>
                  <a:lnTo>
                    <a:pt x="48" y="317"/>
                  </a:lnTo>
                  <a:lnTo>
                    <a:pt x="41" y="309"/>
                  </a:lnTo>
                  <a:lnTo>
                    <a:pt x="41" y="287"/>
                  </a:lnTo>
                  <a:lnTo>
                    <a:pt x="49" y="284"/>
                  </a:lnTo>
                  <a:lnTo>
                    <a:pt x="48" y="267"/>
                  </a:lnTo>
                  <a:lnTo>
                    <a:pt x="41" y="265"/>
                  </a:lnTo>
                  <a:lnTo>
                    <a:pt x="40" y="240"/>
                  </a:lnTo>
                  <a:lnTo>
                    <a:pt x="47" y="235"/>
                  </a:lnTo>
                  <a:lnTo>
                    <a:pt x="45" y="222"/>
                  </a:lnTo>
                  <a:lnTo>
                    <a:pt x="42" y="198"/>
                  </a:lnTo>
                  <a:lnTo>
                    <a:pt x="48" y="189"/>
                  </a:lnTo>
                  <a:lnTo>
                    <a:pt x="49" y="175"/>
                  </a:lnTo>
                  <a:lnTo>
                    <a:pt x="59" y="168"/>
                  </a:lnTo>
                  <a:lnTo>
                    <a:pt x="63" y="155"/>
                  </a:lnTo>
                  <a:lnTo>
                    <a:pt x="55" y="144"/>
                  </a:lnTo>
                  <a:lnTo>
                    <a:pt x="64" y="134"/>
                  </a:lnTo>
                  <a:lnTo>
                    <a:pt x="64" y="115"/>
                  </a:lnTo>
                  <a:lnTo>
                    <a:pt x="73" y="112"/>
                  </a:lnTo>
                  <a:lnTo>
                    <a:pt x="74" y="93"/>
                  </a:lnTo>
                  <a:lnTo>
                    <a:pt x="64" y="87"/>
                  </a:lnTo>
                  <a:lnTo>
                    <a:pt x="54" y="67"/>
                  </a:lnTo>
                  <a:lnTo>
                    <a:pt x="54" y="36"/>
                  </a:lnTo>
                  <a:lnTo>
                    <a:pt x="40" y="23"/>
                  </a:lnTo>
                  <a:lnTo>
                    <a:pt x="38" y="8"/>
                  </a:lnTo>
                  <a:lnTo>
                    <a:pt x="31" y="0"/>
                  </a:lnTo>
                  <a:lnTo>
                    <a:pt x="21" y="10"/>
                  </a:lnTo>
                  <a:lnTo>
                    <a:pt x="24" y="31"/>
                  </a:lnTo>
                  <a:lnTo>
                    <a:pt x="28" y="39"/>
                  </a:lnTo>
                  <a:lnTo>
                    <a:pt x="29" y="97"/>
                  </a:lnTo>
                  <a:lnTo>
                    <a:pt x="23" y="104"/>
                  </a:lnTo>
                  <a:lnTo>
                    <a:pt x="23" y="112"/>
                  </a:lnTo>
                  <a:lnTo>
                    <a:pt x="28" y="112"/>
                  </a:lnTo>
                  <a:lnTo>
                    <a:pt x="28" y="147"/>
                  </a:lnTo>
                  <a:lnTo>
                    <a:pt x="24" y="147"/>
                  </a:lnTo>
                  <a:lnTo>
                    <a:pt x="23" y="187"/>
                  </a:lnTo>
                  <a:lnTo>
                    <a:pt x="13" y="187"/>
                  </a:lnTo>
                  <a:lnTo>
                    <a:pt x="18" y="196"/>
                  </a:lnTo>
                  <a:lnTo>
                    <a:pt x="14" y="216"/>
                  </a:lnTo>
                  <a:lnTo>
                    <a:pt x="11" y="266"/>
                  </a:lnTo>
                  <a:lnTo>
                    <a:pt x="15" y="268"/>
                  </a:lnTo>
                  <a:lnTo>
                    <a:pt x="9" y="330"/>
                  </a:lnTo>
                  <a:lnTo>
                    <a:pt x="4" y="340"/>
                  </a:lnTo>
                  <a:lnTo>
                    <a:pt x="0" y="346"/>
                  </a:lnTo>
                  <a:lnTo>
                    <a:pt x="11" y="437"/>
                  </a:lnTo>
                  <a:lnTo>
                    <a:pt x="5" y="451"/>
                  </a:lnTo>
                  <a:lnTo>
                    <a:pt x="15" y="451"/>
                  </a:lnTo>
                  <a:lnTo>
                    <a:pt x="18" y="454"/>
                  </a:lnTo>
                  <a:lnTo>
                    <a:pt x="20" y="499"/>
                  </a:lnTo>
                  <a:lnTo>
                    <a:pt x="14" y="512"/>
                  </a:lnTo>
                  <a:lnTo>
                    <a:pt x="13" y="535"/>
                  </a:lnTo>
                  <a:lnTo>
                    <a:pt x="23" y="540"/>
                  </a:lnTo>
                  <a:lnTo>
                    <a:pt x="13" y="566"/>
                  </a:lnTo>
                  <a:lnTo>
                    <a:pt x="20" y="592"/>
                  </a:lnTo>
                  <a:lnTo>
                    <a:pt x="28" y="605"/>
                  </a:lnTo>
                  <a:lnTo>
                    <a:pt x="38" y="610"/>
                  </a:lnTo>
                  <a:lnTo>
                    <a:pt x="40" y="625"/>
                  </a:lnTo>
                  <a:lnTo>
                    <a:pt x="44" y="632"/>
                  </a:lnTo>
                  <a:lnTo>
                    <a:pt x="54" y="637"/>
                  </a:lnTo>
                  <a:lnTo>
                    <a:pt x="59" y="647"/>
                  </a:lnTo>
                  <a:lnTo>
                    <a:pt x="72" y="654"/>
                  </a:lnTo>
                  <a:lnTo>
                    <a:pt x="80" y="662"/>
                  </a:lnTo>
                  <a:lnTo>
                    <a:pt x="87" y="673"/>
                  </a:lnTo>
                  <a:lnTo>
                    <a:pt x="91" y="656"/>
                  </a:lnTo>
                  <a:lnTo>
                    <a:pt x="102" y="650"/>
                  </a:lnTo>
                  <a:lnTo>
                    <a:pt x="99" y="62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0F3D8900-5A93-4778-8CDB-9C84781DF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3" y="2667"/>
              <a:ext cx="48" cy="45"/>
            </a:xfrm>
            <a:custGeom>
              <a:avLst/>
              <a:gdLst>
                <a:gd name="T0" fmla="*/ 32 w 43"/>
                <a:gd name="T1" fmla="*/ 1 h 41"/>
                <a:gd name="T2" fmla="*/ 26 w 43"/>
                <a:gd name="T3" fmla="*/ 14 h 41"/>
                <a:gd name="T4" fmla="*/ 32 w 43"/>
                <a:gd name="T5" fmla="*/ 21 h 41"/>
                <a:gd name="T6" fmla="*/ 23 w 43"/>
                <a:gd name="T7" fmla="*/ 26 h 41"/>
                <a:gd name="T8" fmla="*/ 0 w 43"/>
                <a:gd name="T9" fmla="*/ 26 h 41"/>
                <a:gd name="T10" fmla="*/ 3 w 43"/>
                <a:gd name="T11" fmla="*/ 37 h 41"/>
                <a:gd name="T12" fmla="*/ 21 w 43"/>
                <a:gd name="T13" fmla="*/ 38 h 41"/>
                <a:gd name="T14" fmla="*/ 37 w 43"/>
                <a:gd name="T15" fmla="*/ 40 h 41"/>
                <a:gd name="T16" fmla="*/ 42 w 43"/>
                <a:gd name="T17" fmla="*/ 29 h 41"/>
                <a:gd name="T18" fmla="*/ 42 w 43"/>
                <a:gd name="T19" fmla="*/ 8 h 41"/>
                <a:gd name="T20" fmla="*/ 42 w 43"/>
                <a:gd name="T21" fmla="*/ 0 h 41"/>
                <a:gd name="T22" fmla="*/ 32 w 43"/>
                <a:gd name="T23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41">
                  <a:moveTo>
                    <a:pt x="32" y="1"/>
                  </a:moveTo>
                  <a:lnTo>
                    <a:pt x="26" y="14"/>
                  </a:lnTo>
                  <a:lnTo>
                    <a:pt x="32" y="21"/>
                  </a:lnTo>
                  <a:lnTo>
                    <a:pt x="23" y="26"/>
                  </a:lnTo>
                  <a:lnTo>
                    <a:pt x="0" y="26"/>
                  </a:lnTo>
                  <a:lnTo>
                    <a:pt x="3" y="37"/>
                  </a:lnTo>
                  <a:lnTo>
                    <a:pt x="21" y="38"/>
                  </a:lnTo>
                  <a:lnTo>
                    <a:pt x="37" y="40"/>
                  </a:lnTo>
                  <a:lnTo>
                    <a:pt x="42" y="29"/>
                  </a:lnTo>
                  <a:lnTo>
                    <a:pt x="42" y="8"/>
                  </a:lnTo>
                  <a:lnTo>
                    <a:pt x="42" y="0"/>
                  </a:lnTo>
                  <a:lnTo>
                    <a:pt x="32" y="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35034F17-DD8B-4BB1-9917-97BEAB04D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" y="2422"/>
              <a:ext cx="462" cy="349"/>
            </a:xfrm>
            <a:custGeom>
              <a:avLst/>
              <a:gdLst>
                <a:gd name="T0" fmla="*/ 245 w 412"/>
                <a:gd name="T1" fmla="*/ 119 h 312"/>
                <a:gd name="T2" fmla="*/ 229 w 412"/>
                <a:gd name="T3" fmla="*/ 93 h 312"/>
                <a:gd name="T4" fmla="*/ 216 w 412"/>
                <a:gd name="T5" fmla="*/ 60 h 312"/>
                <a:gd name="T6" fmla="*/ 196 w 412"/>
                <a:gd name="T7" fmla="*/ 70 h 312"/>
                <a:gd name="T8" fmla="*/ 174 w 412"/>
                <a:gd name="T9" fmla="*/ 45 h 312"/>
                <a:gd name="T10" fmla="*/ 164 w 412"/>
                <a:gd name="T11" fmla="*/ 29 h 312"/>
                <a:gd name="T12" fmla="*/ 147 w 412"/>
                <a:gd name="T13" fmla="*/ 11 h 312"/>
                <a:gd name="T14" fmla="*/ 125 w 412"/>
                <a:gd name="T15" fmla="*/ 20 h 312"/>
                <a:gd name="T16" fmla="*/ 101 w 412"/>
                <a:gd name="T17" fmla="*/ 29 h 312"/>
                <a:gd name="T18" fmla="*/ 63 w 412"/>
                <a:gd name="T19" fmla="*/ 31 h 312"/>
                <a:gd name="T20" fmla="*/ 35 w 412"/>
                <a:gd name="T21" fmla="*/ 11 h 312"/>
                <a:gd name="T22" fmla="*/ 0 w 412"/>
                <a:gd name="T23" fmla="*/ 0 h 312"/>
                <a:gd name="T24" fmla="*/ 16 w 412"/>
                <a:gd name="T25" fmla="*/ 53 h 312"/>
                <a:gd name="T26" fmla="*/ 25 w 412"/>
                <a:gd name="T27" fmla="*/ 87 h 312"/>
                <a:gd name="T28" fmla="*/ 41 w 412"/>
                <a:gd name="T29" fmla="*/ 110 h 312"/>
                <a:gd name="T30" fmla="*/ 59 w 412"/>
                <a:gd name="T31" fmla="*/ 146 h 312"/>
                <a:gd name="T32" fmla="*/ 98 w 412"/>
                <a:gd name="T33" fmla="*/ 177 h 312"/>
                <a:gd name="T34" fmla="*/ 78 w 412"/>
                <a:gd name="T35" fmla="*/ 129 h 312"/>
                <a:gd name="T36" fmla="*/ 51 w 412"/>
                <a:gd name="T37" fmla="*/ 83 h 312"/>
                <a:gd name="T38" fmla="*/ 31 w 412"/>
                <a:gd name="T39" fmla="*/ 45 h 312"/>
                <a:gd name="T40" fmla="*/ 41 w 412"/>
                <a:gd name="T41" fmla="*/ 28 h 312"/>
                <a:gd name="T42" fmla="*/ 64 w 412"/>
                <a:gd name="T43" fmla="*/ 49 h 312"/>
                <a:gd name="T44" fmla="*/ 78 w 412"/>
                <a:gd name="T45" fmla="*/ 88 h 312"/>
                <a:gd name="T46" fmla="*/ 97 w 412"/>
                <a:gd name="T47" fmla="*/ 112 h 312"/>
                <a:gd name="T48" fmla="*/ 110 w 412"/>
                <a:gd name="T49" fmla="*/ 132 h 312"/>
                <a:gd name="T50" fmla="*/ 129 w 412"/>
                <a:gd name="T51" fmla="*/ 158 h 312"/>
                <a:gd name="T52" fmla="*/ 140 w 412"/>
                <a:gd name="T53" fmla="*/ 172 h 312"/>
                <a:gd name="T54" fmla="*/ 147 w 412"/>
                <a:gd name="T55" fmla="*/ 207 h 312"/>
                <a:gd name="T56" fmla="*/ 156 w 412"/>
                <a:gd name="T57" fmla="*/ 230 h 312"/>
                <a:gd name="T58" fmla="*/ 275 w 412"/>
                <a:gd name="T59" fmla="*/ 295 h 312"/>
                <a:gd name="T60" fmla="*/ 299 w 412"/>
                <a:gd name="T61" fmla="*/ 291 h 312"/>
                <a:gd name="T62" fmla="*/ 327 w 412"/>
                <a:gd name="T63" fmla="*/ 311 h 312"/>
                <a:gd name="T64" fmla="*/ 346 w 412"/>
                <a:gd name="T65" fmla="*/ 290 h 312"/>
                <a:gd name="T66" fmla="*/ 370 w 412"/>
                <a:gd name="T67" fmla="*/ 263 h 312"/>
                <a:gd name="T68" fmla="*/ 396 w 412"/>
                <a:gd name="T69" fmla="*/ 250 h 312"/>
                <a:gd name="T70" fmla="*/ 405 w 412"/>
                <a:gd name="T71" fmla="*/ 218 h 312"/>
                <a:gd name="T72" fmla="*/ 408 w 412"/>
                <a:gd name="T73" fmla="*/ 200 h 312"/>
                <a:gd name="T74" fmla="*/ 362 w 412"/>
                <a:gd name="T75" fmla="*/ 208 h 312"/>
                <a:gd name="T76" fmla="*/ 325 w 412"/>
                <a:gd name="T77" fmla="*/ 245 h 312"/>
                <a:gd name="T78" fmla="*/ 269 w 412"/>
                <a:gd name="T79" fmla="*/ 229 h 312"/>
                <a:gd name="T80" fmla="*/ 254 w 412"/>
                <a:gd name="T81" fmla="*/ 160 h 312"/>
                <a:gd name="T82" fmla="*/ 265 w 412"/>
                <a:gd name="T83" fmla="*/ 119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2" h="312">
                  <a:moveTo>
                    <a:pt x="265" y="119"/>
                  </a:moveTo>
                  <a:lnTo>
                    <a:pt x="245" y="119"/>
                  </a:lnTo>
                  <a:lnTo>
                    <a:pt x="241" y="99"/>
                  </a:lnTo>
                  <a:lnTo>
                    <a:pt x="229" y="93"/>
                  </a:lnTo>
                  <a:lnTo>
                    <a:pt x="225" y="72"/>
                  </a:lnTo>
                  <a:lnTo>
                    <a:pt x="216" y="60"/>
                  </a:lnTo>
                  <a:lnTo>
                    <a:pt x="201" y="49"/>
                  </a:lnTo>
                  <a:lnTo>
                    <a:pt x="196" y="70"/>
                  </a:lnTo>
                  <a:lnTo>
                    <a:pt x="181" y="70"/>
                  </a:lnTo>
                  <a:lnTo>
                    <a:pt x="174" y="45"/>
                  </a:lnTo>
                  <a:lnTo>
                    <a:pt x="165" y="43"/>
                  </a:lnTo>
                  <a:lnTo>
                    <a:pt x="164" y="29"/>
                  </a:lnTo>
                  <a:lnTo>
                    <a:pt x="152" y="26"/>
                  </a:lnTo>
                  <a:lnTo>
                    <a:pt x="147" y="11"/>
                  </a:lnTo>
                  <a:lnTo>
                    <a:pt x="137" y="19"/>
                  </a:lnTo>
                  <a:lnTo>
                    <a:pt x="125" y="20"/>
                  </a:lnTo>
                  <a:lnTo>
                    <a:pt x="122" y="29"/>
                  </a:lnTo>
                  <a:lnTo>
                    <a:pt x="101" y="29"/>
                  </a:lnTo>
                  <a:lnTo>
                    <a:pt x="85" y="36"/>
                  </a:lnTo>
                  <a:lnTo>
                    <a:pt x="63" y="31"/>
                  </a:lnTo>
                  <a:lnTo>
                    <a:pt x="47" y="15"/>
                  </a:lnTo>
                  <a:lnTo>
                    <a:pt x="35" y="11"/>
                  </a:lnTo>
                  <a:lnTo>
                    <a:pt x="31" y="2"/>
                  </a:lnTo>
                  <a:lnTo>
                    <a:pt x="0" y="0"/>
                  </a:lnTo>
                  <a:lnTo>
                    <a:pt x="3" y="37"/>
                  </a:lnTo>
                  <a:lnTo>
                    <a:pt x="16" y="53"/>
                  </a:lnTo>
                  <a:lnTo>
                    <a:pt x="29" y="73"/>
                  </a:lnTo>
                  <a:lnTo>
                    <a:pt x="25" y="87"/>
                  </a:lnTo>
                  <a:lnTo>
                    <a:pt x="17" y="92"/>
                  </a:lnTo>
                  <a:lnTo>
                    <a:pt x="41" y="110"/>
                  </a:lnTo>
                  <a:lnTo>
                    <a:pt x="57" y="123"/>
                  </a:lnTo>
                  <a:lnTo>
                    <a:pt x="59" y="146"/>
                  </a:lnTo>
                  <a:lnTo>
                    <a:pt x="87" y="177"/>
                  </a:lnTo>
                  <a:lnTo>
                    <a:pt x="98" y="177"/>
                  </a:lnTo>
                  <a:lnTo>
                    <a:pt x="91" y="154"/>
                  </a:lnTo>
                  <a:lnTo>
                    <a:pt x="78" y="129"/>
                  </a:lnTo>
                  <a:lnTo>
                    <a:pt x="69" y="105"/>
                  </a:lnTo>
                  <a:lnTo>
                    <a:pt x="51" y="83"/>
                  </a:lnTo>
                  <a:lnTo>
                    <a:pt x="40" y="63"/>
                  </a:lnTo>
                  <a:lnTo>
                    <a:pt x="31" y="45"/>
                  </a:lnTo>
                  <a:lnTo>
                    <a:pt x="31" y="22"/>
                  </a:lnTo>
                  <a:lnTo>
                    <a:pt x="41" y="28"/>
                  </a:lnTo>
                  <a:lnTo>
                    <a:pt x="52" y="40"/>
                  </a:lnTo>
                  <a:lnTo>
                    <a:pt x="64" y="49"/>
                  </a:lnTo>
                  <a:lnTo>
                    <a:pt x="66" y="76"/>
                  </a:lnTo>
                  <a:lnTo>
                    <a:pt x="78" y="88"/>
                  </a:lnTo>
                  <a:lnTo>
                    <a:pt x="89" y="106"/>
                  </a:lnTo>
                  <a:lnTo>
                    <a:pt x="97" y="112"/>
                  </a:lnTo>
                  <a:lnTo>
                    <a:pt x="96" y="127"/>
                  </a:lnTo>
                  <a:lnTo>
                    <a:pt x="110" y="132"/>
                  </a:lnTo>
                  <a:lnTo>
                    <a:pt x="111" y="150"/>
                  </a:lnTo>
                  <a:lnTo>
                    <a:pt x="129" y="158"/>
                  </a:lnTo>
                  <a:lnTo>
                    <a:pt x="129" y="171"/>
                  </a:lnTo>
                  <a:lnTo>
                    <a:pt x="140" y="172"/>
                  </a:lnTo>
                  <a:lnTo>
                    <a:pt x="141" y="190"/>
                  </a:lnTo>
                  <a:lnTo>
                    <a:pt x="147" y="207"/>
                  </a:lnTo>
                  <a:lnTo>
                    <a:pt x="142" y="222"/>
                  </a:lnTo>
                  <a:lnTo>
                    <a:pt x="156" y="230"/>
                  </a:lnTo>
                  <a:lnTo>
                    <a:pt x="235" y="282"/>
                  </a:lnTo>
                  <a:lnTo>
                    <a:pt x="275" y="295"/>
                  </a:lnTo>
                  <a:lnTo>
                    <a:pt x="288" y="286"/>
                  </a:lnTo>
                  <a:lnTo>
                    <a:pt x="299" y="291"/>
                  </a:lnTo>
                  <a:lnTo>
                    <a:pt x="316" y="297"/>
                  </a:lnTo>
                  <a:lnTo>
                    <a:pt x="327" y="311"/>
                  </a:lnTo>
                  <a:lnTo>
                    <a:pt x="333" y="293"/>
                  </a:lnTo>
                  <a:lnTo>
                    <a:pt x="346" y="290"/>
                  </a:lnTo>
                  <a:lnTo>
                    <a:pt x="348" y="272"/>
                  </a:lnTo>
                  <a:lnTo>
                    <a:pt x="370" y="263"/>
                  </a:lnTo>
                  <a:lnTo>
                    <a:pt x="378" y="260"/>
                  </a:lnTo>
                  <a:lnTo>
                    <a:pt x="396" y="250"/>
                  </a:lnTo>
                  <a:lnTo>
                    <a:pt x="406" y="237"/>
                  </a:lnTo>
                  <a:lnTo>
                    <a:pt x="405" y="218"/>
                  </a:lnTo>
                  <a:lnTo>
                    <a:pt x="411" y="214"/>
                  </a:lnTo>
                  <a:lnTo>
                    <a:pt x="408" y="200"/>
                  </a:lnTo>
                  <a:lnTo>
                    <a:pt x="375" y="197"/>
                  </a:lnTo>
                  <a:lnTo>
                    <a:pt x="362" y="208"/>
                  </a:lnTo>
                  <a:lnTo>
                    <a:pt x="347" y="238"/>
                  </a:lnTo>
                  <a:lnTo>
                    <a:pt x="325" y="245"/>
                  </a:lnTo>
                  <a:lnTo>
                    <a:pt x="293" y="246"/>
                  </a:lnTo>
                  <a:lnTo>
                    <a:pt x="269" y="229"/>
                  </a:lnTo>
                  <a:lnTo>
                    <a:pt x="262" y="188"/>
                  </a:lnTo>
                  <a:lnTo>
                    <a:pt x="254" y="160"/>
                  </a:lnTo>
                  <a:lnTo>
                    <a:pt x="261" y="139"/>
                  </a:lnTo>
                  <a:lnTo>
                    <a:pt x="265" y="11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Freeform 48">
              <a:extLst>
                <a:ext uri="{FF2B5EF4-FFF2-40B4-BE49-F238E27FC236}">
                  <a16:creationId xmlns:a16="http://schemas.microsoft.com/office/drawing/2014/main" id="{0F08FC31-8C51-41BB-903E-B9E468E3D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1" y="2747"/>
              <a:ext cx="110" cy="54"/>
            </a:xfrm>
            <a:custGeom>
              <a:avLst/>
              <a:gdLst>
                <a:gd name="T0" fmla="*/ 15 w 98"/>
                <a:gd name="T1" fmla="*/ 8 h 49"/>
                <a:gd name="T2" fmla="*/ 13 w 98"/>
                <a:gd name="T3" fmla="*/ 20 h 49"/>
                <a:gd name="T4" fmla="*/ 3 w 98"/>
                <a:gd name="T5" fmla="*/ 20 h 49"/>
                <a:gd name="T6" fmla="*/ 0 w 98"/>
                <a:gd name="T7" fmla="*/ 34 h 49"/>
                <a:gd name="T8" fmla="*/ 11 w 98"/>
                <a:gd name="T9" fmla="*/ 29 h 49"/>
                <a:gd name="T10" fmla="*/ 27 w 98"/>
                <a:gd name="T11" fmla="*/ 29 h 49"/>
                <a:gd name="T12" fmla="*/ 29 w 98"/>
                <a:gd name="T13" fmla="*/ 48 h 49"/>
                <a:gd name="T14" fmla="*/ 42 w 98"/>
                <a:gd name="T15" fmla="*/ 40 h 49"/>
                <a:gd name="T16" fmla="*/ 61 w 98"/>
                <a:gd name="T17" fmla="*/ 40 h 49"/>
                <a:gd name="T18" fmla="*/ 66 w 98"/>
                <a:gd name="T19" fmla="*/ 25 h 49"/>
                <a:gd name="T20" fmla="*/ 88 w 98"/>
                <a:gd name="T21" fmla="*/ 25 h 49"/>
                <a:gd name="T22" fmla="*/ 97 w 98"/>
                <a:gd name="T23" fmla="*/ 14 h 49"/>
                <a:gd name="T24" fmla="*/ 82 w 98"/>
                <a:gd name="T25" fmla="*/ 10 h 49"/>
                <a:gd name="T26" fmla="*/ 73 w 98"/>
                <a:gd name="T27" fmla="*/ 1 h 49"/>
                <a:gd name="T28" fmla="*/ 50 w 98"/>
                <a:gd name="T29" fmla="*/ 1 h 49"/>
                <a:gd name="T30" fmla="*/ 40 w 98"/>
                <a:gd name="T31" fmla="*/ 8 h 49"/>
                <a:gd name="T32" fmla="*/ 35 w 98"/>
                <a:gd name="T33" fmla="*/ 0 h 49"/>
                <a:gd name="T34" fmla="*/ 24 w 98"/>
                <a:gd name="T35" fmla="*/ 7 h 49"/>
                <a:gd name="T36" fmla="*/ 15 w 98"/>
                <a:gd name="T37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49">
                  <a:moveTo>
                    <a:pt x="15" y="8"/>
                  </a:moveTo>
                  <a:lnTo>
                    <a:pt x="13" y="20"/>
                  </a:lnTo>
                  <a:lnTo>
                    <a:pt x="3" y="20"/>
                  </a:lnTo>
                  <a:lnTo>
                    <a:pt x="0" y="34"/>
                  </a:lnTo>
                  <a:lnTo>
                    <a:pt x="11" y="29"/>
                  </a:lnTo>
                  <a:lnTo>
                    <a:pt x="27" y="29"/>
                  </a:lnTo>
                  <a:lnTo>
                    <a:pt x="29" y="48"/>
                  </a:lnTo>
                  <a:lnTo>
                    <a:pt x="42" y="40"/>
                  </a:lnTo>
                  <a:lnTo>
                    <a:pt x="61" y="40"/>
                  </a:lnTo>
                  <a:lnTo>
                    <a:pt x="66" y="25"/>
                  </a:lnTo>
                  <a:lnTo>
                    <a:pt x="88" y="25"/>
                  </a:lnTo>
                  <a:lnTo>
                    <a:pt x="97" y="14"/>
                  </a:lnTo>
                  <a:lnTo>
                    <a:pt x="82" y="10"/>
                  </a:lnTo>
                  <a:lnTo>
                    <a:pt x="73" y="1"/>
                  </a:lnTo>
                  <a:lnTo>
                    <a:pt x="50" y="1"/>
                  </a:lnTo>
                  <a:lnTo>
                    <a:pt x="40" y="8"/>
                  </a:lnTo>
                  <a:lnTo>
                    <a:pt x="35" y="0"/>
                  </a:lnTo>
                  <a:lnTo>
                    <a:pt x="24" y="7"/>
                  </a:lnTo>
                  <a:lnTo>
                    <a:pt x="15" y="8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Freeform 49">
              <a:extLst>
                <a:ext uri="{FF2B5EF4-FFF2-40B4-BE49-F238E27FC236}">
                  <a16:creationId xmlns:a16="http://schemas.microsoft.com/office/drawing/2014/main" id="{84C309D2-A13B-45BB-8495-5E83DB142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775"/>
              <a:ext cx="74" cy="72"/>
            </a:xfrm>
            <a:custGeom>
              <a:avLst/>
              <a:gdLst>
                <a:gd name="T0" fmla="*/ 60 w 66"/>
                <a:gd name="T1" fmla="*/ 0 h 63"/>
                <a:gd name="T2" fmla="*/ 38 w 66"/>
                <a:gd name="T3" fmla="*/ 0 h 63"/>
                <a:gd name="T4" fmla="*/ 33 w 66"/>
                <a:gd name="T5" fmla="*/ 14 h 63"/>
                <a:gd name="T6" fmla="*/ 14 w 66"/>
                <a:gd name="T7" fmla="*/ 15 h 63"/>
                <a:gd name="T8" fmla="*/ 0 w 66"/>
                <a:gd name="T9" fmla="*/ 23 h 63"/>
                <a:gd name="T10" fmla="*/ 8 w 66"/>
                <a:gd name="T11" fmla="*/ 31 h 63"/>
                <a:gd name="T12" fmla="*/ 15 w 66"/>
                <a:gd name="T13" fmla="*/ 49 h 63"/>
                <a:gd name="T14" fmla="*/ 25 w 66"/>
                <a:gd name="T15" fmla="*/ 60 h 63"/>
                <a:gd name="T16" fmla="*/ 56 w 66"/>
                <a:gd name="T17" fmla="*/ 62 h 63"/>
                <a:gd name="T18" fmla="*/ 60 w 66"/>
                <a:gd name="T19" fmla="*/ 18 h 63"/>
                <a:gd name="T20" fmla="*/ 65 w 66"/>
                <a:gd name="T21" fmla="*/ 7 h 63"/>
                <a:gd name="T22" fmla="*/ 60 w 66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63">
                  <a:moveTo>
                    <a:pt x="60" y="0"/>
                  </a:moveTo>
                  <a:lnTo>
                    <a:pt x="38" y="0"/>
                  </a:lnTo>
                  <a:lnTo>
                    <a:pt x="33" y="14"/>
                  </a:lnTo>
                  <a:lnTo>
                    <a:pt x="14" y="15"/>
                  </a:lnTo>
                  <a:lnTo>
                    <a:pt x="0" y="23"/>
                  </a:lnTo>
                  <a:lnTo>
                    <a:pt x="8" y="31"/>
                  </a:lnTo>
                  <a:lnTo>
                    <a:pt x="15" y="49"/>
                  </a:lnTo>
                  <a:lnTo>
                    <a:pt x="25" y="60"/>
                  </a:lnTo>
                  <a:lnTo>
                    <a:pt x="56" y="62"/>
                  </a:lnTo>
                  <a:lnTo>
                    <a:pt x="60" y="18"/>
                  </a:lnTo>
                  <a:lnTo>
                    <a:pt x="65" y="7"/>
                  </a:lnTo>
                  <a:lnTo>
                    <a:pt x="60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Freeform 50">
              <a:extLst>
                <a:ext uri="{FF2B5EF4-FFF2-40B4-BE49-F238E27FC236}">
                  <a16:creationId xmlns:a16="http://schemas.microsoft.com/office/drawing/2014/main" id="{B1669009-229C-46E2-AD6B-CAEDDA130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" y="3454"/>
              <a:ext cx="272" cy="616"/>
            </a:xfrm>
            <a:custGeom>
              <a:avLst/>
              <a:gdLst>
                <a:gd name="T0" fmla="*/ 53 w 243"/>
                <a:gd name="T1" fmla="*/ 0 h 550"/>
                <a:gd name="T2" fmla="*/ 84 w 243"/>
                <a:gd name="T3" fmla="*/ 17 h 550"/>
                <a:gd name="T4" fmla="*/ 110 w 243"/>
                <a:gd name="T5" fmla="*/ 13 h 550"/>
                <a:gd name="T6" fmla="*/ 128 w 243"/>
                <a:gd name="T7" fmla="*/ 26 h 550"/>
                <a:gd name="T8" fmla="*/ 145 w 243"/>
                <a:gd name="T9" fmla="*/ 37 h 550"/>
                <a:gd name="T10" fmla="*/ 170 w 243"/>
                <a:gd name="T11" fmla="*/ 49 h 550"/>
                <a:gd name="T12" fmla="*/ 179 w 243"/>
                <a:gd name="T13" fmla="*/ 57 h 550"/>
                <a:gd name="T14" fmla="*/ 170 w 243"/>
                <a:gd name="T15" fmla="*/ 92 h 550"/>
                <a:gd name="T16" fmla="*/ 216 w 243"/>
                <a:gd name="T17" fmla="*/ 85 h 550"/>
                <a:gd name="T18" fmla="*/ 232 w 243"/>
                <a:gd name="T19" fmla="*/ 67 h 550"/>
                <a:gd name="T20" fmla="*/ 241 w 243"/>
                <a:gd name="T21" fmla="*/ 82 h 550"/>
                <a:gd name="T22" fmla="*/ 231 w 243"/>
                <a:gd name="T23" fmla="*/ 96 h 550"/>
                <a:gd name="T24" fmla="*/ 217 w 243"/>
                <a:gd name="T25" fmla="*/ 108 h 550"/>
                <a:gd name="T26" fmla="*/ 201 w 243"/>
                <a:gd name="T27" fmla="*/ 128 h 550"/>
                <a:gd name="T28" fmla="*/ 188 w 243"/>
                <a:gd name="T29" fmla="*/ 149 h 550"/>
                <a:gd name="T30" fmla="*/ 177 w 243"/>
                <a:gd name="T31" fmla="*/ 179 h 550"/>
                <a:gd name="T32" fmla="*/ 183 w 243"/>
                <a:gd name="T33" fmla="*/ 219 h 550"/>
                <a:gd name="T34" fmla="*/ 189 w 243"/>
                <a:gd name="T35" fmla="*/ 224 h 550"/>
                <a:gd name="T36" fmla="*/ 204 w 243"/>
                <a:gd name="T37" fmla="*/ 228 h 550"/>
                <a:gd name="T38" fmla="*/ 212 w 243"/>
                <a:gd name="T39" fmla="*/ 252 h 550"/>
                <a:gd name="T40" fmla="*/ 201 w 243"/>
                <a:gd name="T41" fmla="*/ 277 h 550"/>
                <a:gd name="T42" fmla="*/ 185 w 243"/>
                <a:gd name="T43" fmla="*/ 289 h 550"/>
                <a:gd name="T44" fmla="*/ 151 w 243"/>
                <a:gd name="T45" fmla="*/ 295 h 550"/>
                <a:gd name="T46" fmla="*/ 138 w 243"/>
                <a:gd name="T47" fmla="*/ 301 h 550"/>
                <a:gd name="T48" fmla="*/ 141 w 243"/>
                <a:gd name="T49" fmla="*/ 336 h 550"/>
                <a:gd name="T50" fmla="*/ 104 w 243"/>
                <a:gd name="T51" fmla="*/ 329 h 550"/>
                <a:gd name="T52" fmla="*/ 112 w 243"/>
                <a:gd name="T53" fmla="*/ 352 h 550"/>
                <a:gd name="T54" fmla="*/ 119 w 243"/>
                <a:gd name="T55" fmla="*/ 374 h 550"/>
                <a:gd name="T56" fmla="*/ 107 w 243"/>
                <a:gd name="T57" fmla="*/ 388 h 550"/>
                <a:gd name="T58" fmla="*/ 93 w 243"/>
                <a:gd name="T59" fmla="*/ 410 h 550"/>
                <a:gd name="T60" fmla="*/ 81 w 243"/>
                <a:gd name="T61" fmla="*/ 421 h 550"/>
                <a:gd name="T62" fmla="*/ 101 w 243"/>
                <a:gd name="T63" fmla="*/ 450 h 550"/>
                <a:gd name="T64" fmla="*/ 101 w 243"/>
                <a:gd name="T65" fmla="*/ 469 h 550"/>
                <a:gd name="T66" fmla="*/ 87 w 243"/>
                <a:gd name="T67" fmla="*/ 483 h 550"/>
                <a:gd name="T68" fmla="*/ 77 w 243"/>
                <a:gd name="T69" fmla="*/ 510 h 550"/>
                <a:gd name="T70" fmla="*/ 70 w 243"/>
                <a:gd name="T71" fmla="*/ 529 h 550"/>
                <a:gd name="T72" fmla="*/ 25 w 243"/>
                <a:gd name="T73" fmla="*/ 549 h 550"/>
                <a:gd name="T74" fmla="*/ 9 w 243"/>
                <a:gd name="T75" fmla="*/ 522 h 550"/>
                <a:gd name="T76" fmla="*/ 15 w 243"/>
                <a:gd name="T77" fmla="*/ 475 h 550"/>
                <a:gd name="T78" fmla="*/ 19 w 243"/>
                <a:gd name="T79" fmla="*/ 402 h 550"/>
                <a:gd name="T80" fmla="*/ 12 w 243"/>
                <a:gd name="T81" fmla="*/ 363 h 550"/>
                <a:gd name="T82" fmla="*/ 2 w 243"/>
                <a:gd name="T83" fmla="*/ 322 h 550"/>
                <a:gd name="T84" fmla="*/ 14 w 243"/>
                <a:gd name="T85" fmla="*/ 297 h 550"/>
                <a:gd name="T86" fmla="*/ 10 w 243"/>
                <a:gd name="T87" fmla="*/ 251 h 550"/>
                <a:gd name="T88" fmla="*/ 10 w 243"/>
                <a:gd name="T89" fmla="*/ 234 h 550"/>
                <a:gd name="T90" fmla="*/ 19 w 243"/>
                <a:gd name="T91" fmla="*/ 209 h 550"/>
                <a:gd name="T92" fmla="*/ 10 w 243"/>
                <a:gd name="T93" fmla="*/ 190 h 550"/>
                <a:gd name="T94" fmla="*/ 16 w 243"/>
                <a:gd name="T95" fmla="*/ 160 h 550"/>
                <a:gd name="T96" fmla="*/ 11 w 243"/>
                <a:gd name="T97" fmla="*/ 123 h 550"/>
                <a:gd name="T98" fmla="*/ 19 w 243"/>
                <a:gd name="T99" fmla="*/ 100 h 550"/>
                <a:gd name="T100" fmla="*/ 32 w 243"/>
                <a:gd name="T101" fmla="*/ 80 h 550"/>
                <a:gd name="T102" fmla="*/ 33 w 243"/>
                <a:gd name="T103" fmla="*/ 59 h 550"/>
                <a:gd name="T104" fmla="*/ 42 w 243"/>
                <a:gd name="T10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3" h="550">
                  <a:moveTo>
                    <a:pt x="44" y="19"/>
                  </a:moveTo>
                  <a:lnTo>
                    <a:pt x="53" y="0"/>
                  </a:lnTo>
                  <a:lnTo>
                    <a:pt x="67" y="11"/>
                  </a:lnTo>
                  <a:lnTo>
                    <a:pt x="84" y="17"/>
                  </a:lnTo>
                  <a:lnTo>
                    <a:pt x="101" y="3"/>
                  </a:lnTo>
                  <a:lnTo>
                    <a:pt x="110" y="13"/>
                  </a:lnTo>
                  <a:lnTo>
                    <a:pt x="124" y="19"/>
                  </a:lnTo>
                  <a:lnTo>
                    <a:pt x="128" y="26"/>
                  </a:lnTo>
                  <a:lnTo>
                    <a:pt x="137" y="30"/>
                  </a:lnTo>
                  <a:lnTo>
                    <a:pt x="145" y="37"/>
                  </a:lnTo>
                  <a:lnTo>
                    <a:pt x="149" y="47"/>
                  </a:lnTo>
                  <a:lnTo>
                    <a:pt x="170" y="49"/>
                  </a:lnTo>
                  <a:lnTo>
                    <a:pt x="174" y="52"/>
                  </a:lnTo>
                  <a:lnTo>
                    <a:pt x="179" y="57"/>
                  </a:lnTo>
                  <a:lnTo>
                    <a:pt x="173" y="78"/>
                  </a:lnTo>
                  <a:lnTo>
                    <a:pt x="170" y="92"/>
                  </a:lnTo>
                  <a:lnTo>
                    <a:pt x="215" y="92"/>
                  </a:lnTo>
                  <a:lnTo>
                    <a:pt x="216" y="85"/>
                  </a:lnTo>
                  <a:lnTo>
                    <a:pt x="225" y="79"/>
                  </a:lnTo>
                  <a:lnTo>
                    <a:pt x="232" y="67"/>
                  </a:lnTo>
                  <a:lnTo>
                    <a:pt x="234" y="82"/>
                  </a:lnTo>
                  <a:lnTo>
                    <a:pt x="241" y="82"/>
                  </a:lnTo>
                  <a:lnTo>
                    <a:pt x="242" y="94"/>
                  </a:lnTo>
                  <a:lnTo>
                    <a:pt x="231" y="96"/>
                  </a:lnTo>
                  <a:lnTo>
                    <a:pt x="223" y="106"/>
                  </a:lnTo>
                  <a:lnTo>
                    <a:pt x="217" y="108"/>
                  </a:lnTo>
                  <a:lnTo>
                    <a:pt x="209" y="119"/>
                  </a:lnTo>
                  <a:lnTo>
                    <a:pt x="201" y="128"/>
                  </a:lnTo>
                  <a:lnTo>
                    <a:pt x="195" y="139"/>
                  </a:lnTo>
                  <a:lnTo>
                    <a:pt x="188" y="149"/>
                  </a:lnTo>
                  <a:lnTo>
                    <a:pt x="179" y="163"/>
                  </a:lnTo>
                  <a:lnTo>
                    <a:pt x="177" y="179"/>
                  </a:lnTo>
                  <a:lnTo>
                    <a:pt x="179" y="202"/>
                  </a:lnTo>
                  <a:lnTo>
                    <a:pt x="183" y="219"/>
                  </a:lnTo>
                  <a:lnTo>
                    <a:pt x="189" y="216"/>
                  </a:lnTo>
                  <a:lnTo>
                    <a:pt x="189" y="224"/>
                  </a:lnTo>
                  <a:lnTo>
                    <a:pt x="195" y="227"/>
                  </a:lnTo>
                  <a:lnTo>
                    <a:pt x="204" y="228"/>
                  </a:lnTo>
                  <a:lnTo>
                    <a:pt x="204" y="249"/>
                  </a:lnTo>
                  <a:lnTo>
                    <a:pt x="212" y="252"/>
                  </a:lnTo>
                  <a:lnTo>
                    <a:pt x="210" y="271"/>
                  </a:lnTo>
                  <a:lnTo>
                    <a:pt x="201" y="277"/>
                  </a:lnTo>
                  <a:lnTo>
                    <a:pt x="189" y="279"/>
                  </a:lnTo>
                  <a:lnTo>
                    <a:pt x="185" y="289"/>
                  </a:lnTo>
                  <a:lnTo>
                    <a:pt x="178" y="290"/>
                  </a:lnTo>
                  <a:lnTo>
                    <a:pt x="151" y="295"/>
                  </a:lnTo>
                  <a:lnTo>
                    <a:pt x="141" y="296"/>
                  </a:lnTo>
                  <a:lnTo>
                    <a:pt x="138" y="301"/>
                  </a:lnTo>
                  <a:lnTo>
                    <a:pt x="141" y="316"/>
                  </a:lnTo>
                  <a:lnTo>
                    <a:pt x="141" y="336"/>
                  </a:lnTo>
                  <a:lnTo>
                    <a:pt x="127" y="341"/>
                  </a:lnTo>
                  <a:lnTo>
                    <a:pt x="104" y="329"/>
                  </a:lnTo>
                  <a:lnTo>
                    <a:pt x="101" y="344"/>
                  </a:lnTo>
                  <a:lnTo>
                    <a:pt x="112" y="352"/>
                  </a:lnTo>
                  <a:lnTo>
                    <a:pt x="116" y="362"/>
                  </a:lnTo>
                  <a:lnTo>
                    <a:pt x="119" y="374"/>
                  </a:lnTo>
                  <a:lnTo>
                    <a:pt x="113" y="380"/>
                  </a:lnTo>
                  <a:lnTo>
                    <a:pt x="107" y="388"/>
                  </a:lnTo>
                  <a:lnTo>
                    <a:pt x="101" y="407"/>
                  </a:lnTo>
                  <a:lnTo>
                    <a:pt x="93" y="410"/>
                  </a:lnTo>
                  <a:lnTo>
                    <a:pt x="91" y="418"/>
                  </a:lnTo>
                  <a:lnTo>
                    <a:pt x="81" y="421"/>
                  </a:lnTo>
                  <a:lnTo>
                    <a:pt x="79" y="441"/>
                  </a:lnTo>
                  <a:lnTo>
                    <a:pt x="101" y="450"/>
                  </a:lnTo>
                  <a:lnTo>
                    <a:pt x="101" y="460"/>
                  </a:lnTo>
                  <a:lnTo>
                    <a:pt x="101" y="469"/>
                  </a:lnTo>
                  <a:lnTo>
                    <a:pt x="93" y="475"/>
                  </a:lnTo>
                  <a:lnTo>
                    <a:pt x="87" y="483"/>
                  </a:lnTo>
                  <a:lnTo>
                    <a:pt x="88" y="507"/>
                  </a:lnTo>
                  <a:lnTo>
                    <a:pt x="77" y="510"/>
                  </a:lnTo>
                  <a:lnTo>
                    <a:pt x="69" y="516"/>
                  </a:lnTo>
                  <a:lnTo>
                    <a:pt x="70" y="529"/>
                  </a:lnTo>
                  <a:lnTo>
                    <a:pt x="69" y="547"/>
                  </a:lnTo>
                  <a:lnTo>
                    <a:pt x="25" y="549"/>
                  </a:lnTo>
                  <a:lnTo>
                    <a:pt x="22" y="529"/>
                  </a:lnTo>
                  <a:lnTo>
                    <a:pt x="9" y="522"/>
                  </a:lnTo>
                  <a:lnTo>
                    <a:pt x="7" y="477"/>
                  </a:lnTo>
                  <a:lnTo>
                    <a:pt x="15" y="475"/>
                  </a:lnTo>
                  <a:lnTo>
                    <a:pt x="18" y="463"/>
                  </a:lnTo>
                  <a:lnTo>
                    <a:pt x="19" y="402"/>
                  </a:lnTo>
                  <a:lnTo>
                    <a:pt x="13" y="386"/>
                  </a:lnTo>
                  <a:lnTo>
                    <a:pt x="12" y="363"/>
                  </a:lnTo>
                  <a:lnTo>
                    <a:pt x="8" y="336"/>
                  </a:lnTo>
                  <a:lnTo>
                    <a:pt x="2" y="322"/>
                  </a:lnTo>
                  <a:lnTo>
                    <a:pt x="3" y="310"/>
                  </a:lnTo>
                  <a:lnTo>
                    <a:pt x="14" y="297"/>
                  </a:lnTo>
                  <a:lnTo>
                    <a:pt x="0" y="268"/>
                  </a:lnTo>
                  <a:lnTo>
                    <a:pt x="10" y="251"/>
                  </a:lnTo>
                  <a:lnTo>
                    <a:pt x="17" y="241"/>
                  </a:lnTo>
                  <a:lnTo>
                    <a:pt x="10" y="234"/>
                  </a:lnTo>
                  <a:lnTo>
                    <a:pt x="10" y="212"/>
                  </a:lnTo>
                  <a:lnTo>
                    <a:pt x="19" y="209"/>
                  </a:lnTo>
                  <a:lnTo>
                    <a:pt x="17" y="192"/>
                  </a:lnTo>
                  <a:lnTo>
                    <a:pt x="10" y="190"/>
                  </a:lnTo>
                  <a:lnTo>
                    <a:pt x="9" y="165"/>
                  </a:lnTo>
                  <a:lnTo>
                    <a:pt x="16" y="160"/>
                  </a:lnTo>
                  <a:lnTo>
                    <a:pt x="14" y="147"/>
                  </a:lnTo>
                  <a:lnTo>
                    <a:pt x="11" y="123"/>
                  </a:lnTo>
                  <a:lnTo>
                    <a:pt x="17" y="114"/>
                  </a:lnTo>
                  <a:lnTo>
                    <a:pt x="19" y="100"/>
                  </a:lnTo>
                  <a:lnTo>
                    <a:pt x="28" y="93"/>
                  </a:lnTo>
                  <a:lnTo>
                    <a:pt x="32" y="80"/>
                  </a:lnTo>
                  <a:lnTo>
                    <a:pt x="25" y="69"/>
                  </a:lnTo>
                  <a:lnTo>
                    <a:pt x="33" y="59"/>
                  </a:lnTo>
                  <a:lnTo>
                    <a:pt x="34" y="40"/>
                  </a:lnTo>
                  <a:lnTo>
                    <a:pt x="42" y="37"/>
                  </a:lnTo>
                  <a:lnTo>
                    <a:pt x="44" y="1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51">
              <a:extLst>
                <a:ext uri="{FF2B5EF4-FFF2-40B4-BE49-F238E27FC236}">
                  <a16:creationId xmlns:a16="http://schemas.microsoft.com/office/drawing/2014/main" id="{FC4168FE-C348-412A-BFD4-A3D026E83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8" y="3398"/>
              <a:ext cx="147" cy="161"/>
            </a:xfrm>
            <a:custGeom>
              <a:avLst/>
              <a:gdLst>
                <a:gd name="T0" fmla="*/ 23 w 132"/>
                <a:gd name="T1" fmla="*/ 68 h 142"/>
                <a:gd name="T2" fmla="*/ 27 w 132"/>
                <a:gd name="T3" fmla="*/ 75 h 142"/>
                <a:gd name="T4" fmla="*/ 36 w 132"/>
                <a:gd name="T5" fmla="*/ 79 h 142"/>
                <a:gd name="T6" fmla="*/ 44 w 132"/>
                <a:gd name="T7" fmla="*/ 86 h 142"/>
                <a:gd name="T8" fmla="*/ 48 w 132"/>
                <a:gd name="T9" fmla="*/ 95 h 142"/>
                <a:gd name="T10" fmla="*/ 69 w 132"/>
                <a:gd name="T11" fmla="*/ 98 h 142"/>
                <a:gd name="T12" fmla="*/ 74 w 132"/>
                <a:gd name="T13" fmla="*/ 100 h 142"/>
                <a:gd name="T14" fmla="*/ 78 w 132"/>
                <a:gd name="T15" fmla="*/ 106 h 142"/>
                <a:gd name="T16" fmla="*/ 73 w 132"/>
                <a:gd name="T17" fmla="*/ 127 h 142"/>
                <a:gd name="T18" fmla="*/ 69 w 132"/>
                <a:gd name="T19" fmla="*/ 140 h 142"/>
                <a:gd name="T20" fmla="*/ 114 w 132"/>
                <a:gd name="T21" fmla="*/ 141 h 142"/>
                <a:gd name="T22" fmla="*/ 115 w 132"/>
                <a:gd name="T23" fmla="*/ 133 h 142"/>
                <a:gd name="T24" fmla="*/ 124 w 132"/>
                <a:gd name="T25" fmla="*/ 127 h 142"/>
                <a:gd name="T26" fmla="*/ 131 w 132"/>
                <a:gd name="T27" fmla="*/ 116 h 142"/>
                <a:gd name="T28" fmla="*/ 128 w 132"/>
                <a:gd name="T29" fmla="*/ 112 h 142"/>
                <a:gd name="T30" fmla="*/ 126 w 132"/>
                <a:gd name="T31" fmla="*/ 75 h 142"/>
                <a:gd name="T32" fmla="*/ 114 w 132"/>
                <a:gd name="T33" fmla="*/ 74 h 142"/>
                <a:gd name="T34" fmla="*/ 112 w 132"/>
                <a:gd name="T35" fmla="*/ 57 h 142"/>
                <a:gd name="T36" fmla="*/ 99 w 132"/>
                <a:gd name="T37" fmla="*/ 57 h 142"/>
                <a:gd name="T38" fmla="*/ 91 w 132"/>
                <a:gd name="T39" fmla="*/ 53 h 142"/>
                <a:gd name="T40" fmla="*/ 88 w 132"/>
                <a:gd name="T41" fmla="*/ 46 h 142"/>
                <a:gd name="T42" fmla="*/ 74 w 132"/>
                <a:gd name="T43" fmla="*/ 43 h 142"/>
                <a:gd name="T44" fmla="*/ 74 w 132"/>
                <a:gd name="T45" fmla="*/ 31 h 142"/>
                <a:gd name="T46" fmla="*/ 63 w 132"/>
                <a:gd name="T47" fmla="*/ 28 h 142"/>
                <a:gd name="T48" fmla="*/ 62 w 132"/>
                <a:gd name="T49" fmla="*/ 17 h 142"/>
                <a:gd name="T50" fmla="*/ 55 w 132"/>
                <a:gd name="T51" fmla="*/ 6 h 142"/>
                <a:gd name="T52" fmla="*/ 38 w 132"/>
                <a:gd name="T53" fmla="*/ 0 h 142"/>
                <a:gd name="T54" fmla="*/ 27 w 132"/>
                <a:gd name="T55" fmla="*/ 8 h 142"/>
                <a:gd name="T56" fmla="*/ 11 w 132"/>
                <a:gd name="T57" fmla="*/ 15 h 142"/>
                <a:gd name="T58" fmla="*/ 6 w 132"/>
                <a:gd name="T59" fmla="*/ 28 h 142"/>
                <a:gd name="T60" fmla="*/ 0 w 132"/>
                <a:gd name="T61" fmla="*/ 52 h 142"/>
                <a:gd name="T62" fmla="*/ 9 w 132"/>
                <a:gd name="T63" fmla="*/ 62 h 142"/>
                <a:gd name="T64" fmla="*/ 23 w 132"/>
                <a:gd name="T65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2" h="142">
                  <a:moveTo>
                    <a:pt x="23" y="68"/>
                  </a:moveTo>
                  <a:lnTo>
                    <a:pt x="27" y="75"/>
                  </a:lnTo>
                  <a:lnTo>
                    <a:pt x="36" y="79"/>
                  </a:lnTo>
                  <a:lnTo>
                    <a:pt x="44" y="86"/>
                  </a:lnTo>
                  <a:lnTo>
                    <a:pt x="48" y="95"/>
                  </a:lnTo>
                  <a:lnTo>
                    <a:pt x="69" y="98"/>
                  </a:lnTo>
                  <a:lnTo>
                    <a:pt x="74" y="100"/>
                  </a:lnTo>
                  <a:lnTo>
                    <a:pt x="78" y="106"/>
                  </a:lnTo>
                  <a:lnTo>
                    <a:pt x="73" y="127"/>
                  </a:lnTo>
                  <a:lnTo>
                    <a:pt x="69" y="140"/>
                  </a:lnTo>
                  <a:lnTo>
                    <a:pt x="114" y="141"/>
                  </a:lnTo>
                  <a:lnTo>
                    <a:pt x="115" y="133"/>
                  </a:lnTo>
                  <a:lnTo>
                    <a:pt x="124" y="127"/>
                  </a:lnTo>
                  <a:lnTo>
                    <a:pt x="131" y="116"/>
                  </a:lnTo>
                  <a:lnTo>
                    <a:pt x="128" y="112"/>
                  </a:lnTo>
                  <a:lnTo>
                    <a:pt x="126" y="75"/>
                  </a:lnTo>
                  <a:lnTo>
                    <a:pt x="114" y="74"/>
                  </a:lnTo>
                  <a:lnTo>
                    <a:pt x="112" y="57"/>
                  </a:lnTo>
                  <a:lnTo>
                    <a:pt x="99" y="57"/>
                  </a:lnTo>
                  <a:lnTo>
                    <a:pt x="91" y="53"/>
                  </a:lnTo>
                  <a:lnTo>
                    <a:pt x="88" y="46"/>
                  </a:lnTo>
                  <a:lnTo>
                    <a:pt x="74" y="43"/>
                  </a:lnTo>
                  <a:lnTo>
                    <a:pt x="74" y="31"/>
                  </a:lnTo>
                  <a:lnTo>
                    <a:pt x="63" y="28"/>
                  </a:lnTo>
                  <a:lnTo>
                    <a:pt x="62" y="17"/>
                  </a:lnTo>
                  <a:lnTo>
                    <a:pt x="55" y="6"/>
                  </a:lnTo>
                  <a:lnTo>
                    <a:pt x="38" y="0"/>
                  </a:lnTo>
                  <a:lnTo>
                    <a:pt x="27" y="8"/>
                  </a:lnTo>
                  <a:lnTo>
                    <a:pt x="11" y="15"/>
                  </a:lnTo>
                  <a:lnTo>
                    <a:pt x="6" y="28"/>
                  </a:lnTo>
                  <a:lnTo>
                    <a:pt x="0" y="52"/>
                  </a:lnTo>
                  <a:lnTo>
                    <a:pt x="9" y="62"/>
                  </a:lnTo>
                  <a:lnTo>
                    <a:pt x="23" y="68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52">
              <a:extLst>
                <a:ext uri="{FF2B5EF4-FFF2-40B4-BE49-F238E27FC236}">
                  <a16:creationId xmlns:a16="http://schemas.microsoft.com/office/drawing/2014/main" id="{E900B967-0469-4A82-BB1F-DD7754AC2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9" y="2694"/>
              <a:ext cx="39" cy="21"/>
            </a:xfrm>
            <a:custGeom>
              <a:avLst/>
              <a:gdLst>
                <a:gd name="T0" fmla="*/ 8 w 34"/>
                <a:gd name="T1" fmla="*/ 0 h 18"/>
                <a:gd name="T2" fmla="*/ 19 w 34"/>
                <a:gd name="T3" fmla="*/ 0 h 18"/>
                <a:gd name="T4" fmla="*/ 33 w 34"/>
                <a:gd name="T5" fmla="*/ 6 h 18"/>
                <a:gd name="T6" fmla="*/ 29 w 34"/>
                <a:gd name="T7" fmla="*/ 16 h 18"/>
                <a:gd name="T8" fmla="*/ 11 w 34"/>
                <a:gd name="T9" fmla="*/ 17 h 18"/>
                <a:gd name="T10" fmla="*/ 0 w 34"/>
                <a:gd name="T11" fmla="*/ 9 h 18"/>
                <a:gd name="T12" fmla="*/ 8 w 34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8">
                  <a:moveTo>
                    <a:pt x="8" y="0"/>
                  </a:moveTo>
                  <a:lnTo>
                    <a:pt x="19" y="0"/>
                  </a:lnTo>
                  <a:lnTo>
                    <a:pt x="33" y="6"/>
                  </a:lnTo>
                  <a:lnTo>
                    <a:pt x="29" y="16"/>
                  </a:lnTo>
                  <a:lnTo>
                    <a:pt x="11" y="17"/>
                  </a:lnTo>
                  <a:lnTo>
                    <a:pt x="0" y="9"/>
                  </a:lnTo>
                  <a:lnTo>
                    <a:pt x="8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6739DD17-115C-402F-B0E5-1CD09C563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" y="2667"/>
              <a:ext cx="65" cy="45"/>
            </a:xfrm>
            <a:custGeom>
              <a:avLst/>
              <a:gdLst>
                <a:gd name="T0" fmla="*/ 0 w 57"/>
                <a:gd name="T1" fmla="*/ 40 h 41"/>
                <a:gd name="T2" fmla="*/ 5 w 57"/>
                <a:gd name="T3" fmla="*/ 29 h 41"/>
                <a:gd name="T4" fmla="*/ 5 w 57"/>
                <a:gd name="T5" fmla="*/ 8 h 41"/>
                <a:gd name="T6" fmla="*/ 5 w 57"/>
                <a:gd name="T7" fmla="*/ 0 h 41"/>
                <a:gd name="T8" fmla="*/ 18 w 57"/>
                <a:gd name="T9" fmla="*/ 2 h 41"/>
                <a:gd name="T10" fmla="*/ 23 w 57"/>
                <a:gd name="T11" fmla="*/ 9 h 41"/>
                <a:gd name="T12" fmla="*/ 29 w 57"/>
                <a:gd name="T13" fmla="*/ 11 h 41"/>
                <a:gd name="T14" fmla="*/ 36 w 57"/>
                <a:gd name="T15" fmla="*/ 11 h 41"/>
                <a:gd name="T16" fmla="*/ 39 w 57"/>
                <a:gd name="T17" fmla="*/ 20 h 41"/>
                <a:gd name="T18" fmla="*/ 47 w 57"/>
                <a:gd name="T19" fmla="*/ 24 h 41"/>
                <a:gd name="T20" fmla="*/ 56 w 57"/>
                <a:gd name="T21" fmla="*/ 31 h 41"/>
                <a:gd name="T22" fmla="*/ 53 w 57"/>
                <a:gd name="T23" fmla="*/ 37 h 41"/>
                <a:gd name="T24" fmla="*/ 40 w 57"/>
                <a:gd name="T25" fmla="*/ 38 h 41"/>
                <a:gd name="T26" fmla="*/ 18 w 57"/>
                <a:gd name="T27" fmla="*/ 37 h 41"/>
                <a:gd name="T28" fmla="*/ 0 w 57"/>
                <a:gd name="T29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41">
                  <a:moveTo>
                    <a:pt x="0" y="40"/>
                  </a:moveTo>
                  <a:lnTo>
                    <a:pt x="5" y="29"/>
                  </a:lnTo>
                  <a:lnTo>
                    <a:pt x="5" y="8"/>
                  </a:lnTo>
                  <a:lnTo>
                    <a:pt x="5" y="0"/>
                  </a:lnTo>
                  <a:lnTo>
                    <a:pt x="18" y="2"/>
                  </a:lnTo>
                  <a:lnTo>
                    <a:pt x="23" y="9"/>
                  </a:lnTo>
                  <a:lnTo>
                    <a:pt x="29" y="11"/>
                  </a:lnTo>
                  <a:lnTo>
                    <a:pt x="36" y="11"/>
                  </a:lnTo>
                  <a:lnTo>
                    <a:pt x="39" y="20"/>
                  </a:lnTo>
                  <a:lnTo>
                    <a:pt x="47" y="24"/>
                  </a:lnTo>
                  <a:lnTo>
                    <a:pt x="56" y="31"/>
                  </a:lnTo>
                  <a:lnTo>
                    <a:pt x="53" y="37"/>
                  </a:lnTo>
                  <a:lnTo>
                    <a:pt x="40" y="38"/>
                  </a:lnTo>
                  <a:lnTo>
                    <a:pt x="18" y="37"/>
                  </a:lnTo>
                  <a:lnTo>
                    <a:pt x="0" y="4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Freeform 54">
              <a:extLst>
                <a:ext uri="{FF2B5EF4-FFF2-40B4-BE49-F238E27FC236}">
                  <a16:creationId xmlns:a16="http://schemas.microsoft.com/office/drawing/2014/main" id="{1A2455F7-FE81-472A-BCCA-8020BEC80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8" y="2697"/>
              <a:ext cx="26" cy="18"/>
            </a:xfrm>
            <a:custGeom>
              <a:avLst/>
              <a:gdLst>
                <a:gd name="T0" fmla="*/ 8 w 23"/>
                <a:gd name="T1" fmla="*/ 2 h 16"/>
                <a:gd name="T2" fmla="*/ 0 w 23"/>
                <a:gd name="T3" fmla="*/ 7 h 16"/>
                <a:gd name="T4" fmla="*/ 6 w 23"/>
                <a:gd name="T5" fmla="*/ 11 h 16"/>
                <a:gd name="T6" fmla="*/ 14 w 23"/>
                <a:gd name="T7" fmla="*/ 15 h 16"/>
                <a:gd name="T8" fmla="*/ 22 w 23"/>
                <a:gd name="T9" fmla="*/ 11 h 16"/>
                <a:gd name="T10" fmla="*/ 22 w 23"/>
                <a:gd name="T11" fmla="*/ 0 h 16"/>
                <a:gd name="T12" fmla="*/ 8 w 23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6">
                  <a:moveTo>
                    <a:pt x="8" y="2"/>
                  </a:moveTo>
                  <a:lnTo>
                    <a:pt x="0" y="7"/>
                  </a:lnTo>
                  <a:lnTo>
                    <a:pt x="6" y="11"/>
                  </a:lnTo>
                  <a:lnTo>
                    <a:pt x="14" y="15"/>
                  </a:lnTo>
                  <a:lnTo>
                    <a:pt x="22" y="11"/>
                  </a:lnTo>
                  <a:lnTo>
                    <a:pt x="22" y="0"/>
                  </a:lnTo>
                  <a:lnTo>
                    <a:pt x="8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55">
              <a:extLst>
                <a:ext uri="{FF2B5EF4-FFF2-40B4-BE49-F238E27FC236}">
                  <a16:creationId xmlns:a16="http://schemas.microsoft.com/office/drawing/2014/main" id="{D281F60F-1BC8-44F9-8C70-F1AAC3191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3" y="2715"/>
              <a:ext cx="56" cy="71"/>
            </a:xfrm>
            <a:custGeom>
              <a:avLst/>
              <a:gdLst>
                <a:gd name="T0" fmla="*/ 0 w 50"/>
                <a:gd name="T1" fmla="*/ 49 h 63"/>
                <a:gd name="T2" fmla="*/ 6 w 50"/>
                <a:gd name="T3" fmla="*/ 31 h 63"/>
                <a:gd name="T4" fmla="*/ 19 w 50"/>
                <a:gd name="T5" fmla="*/ 28 h 63"/>
                <a:gd name="T6" fmla="*/ 21 w 50"/>
                <a:gd name="T7" fmla="*/ 9 h 63"/>
                <a:gd name="T8" fmla="*/ 43 w 50"/>
                <a:gd name="T9" fmla="*/ 0 h 63"/>
                <a:gd name="T10" fmla="*/ 41 w 50"/>
                <a:gd name="T11" fmla="*/ 20 h 63"/>
                <a:gd name="T12" fmla="*/ 41 w 50"/>
                <a:gd name="T13" fmla="*/ 34 h 63"/>
                <a:gd name="T14" fmla="*/ 49 w 50"/>
                <a:gd name="T15" fmla="*/ 35 h 63"/>
                <a:gd name="T16" fmla="*/ 47 w 50"/>
                <a:gd name="T17" fmla="*/ 48 h 63"/>
                <a:gd name="T18" fmla="*/ 37 w 50"/>
                <a:gd name="T19" fmla="*/ 48 h 63"/>
                <a:gd name="T20" fmla="*/ 34 w 50"/>
                <a:gd name="T21" fmla="*/ 62 h 63"/>
                <a:gd name="T22" fmla="*/ 14 w 50"/>
                <a:gd name="T23" fmla="*/ 61 h 63"/>
                <a:gd name="T24" fmla="*/ 0 w 50"/>
                <a:gd name="T25" fmla="*/ 4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63">
                  <a:moveTo>
                    <a:pt x="0" y="49"/>
                  </a:moveTo>
                  <a:lnTo>
                    <a:pt x="6" y="31"/>
                  </a:lnTo>
                  <a:lnTo>
                    <a:pt x="19" y="28"/>
                  </a:lnTo>
                  <a:lnTo>
                    <a:pt x="21" y="9"/>
                  </a:lnTo>
                  <a:lnTo>
                    <a:pt x="43" y="0"/>
                  </a:lnTo>
                  <a:lnTo>
                    <a:pt x="41" y="20"/>
                  </a:lnTo>
                  <a:lnTo>
                    <a:pt x="41" y="34"/>
                  </a:lnTo>
                  <a:lnTo>
                    <a:pt x="49" y="35"/>
                  </a:lnTo>
                  <a:lnTo>
                    <a:pt x="47" y="48"/>
                  </a:lnTo>
                  <a:lnTo>
                    <a:pt x="37" y="48"/>
                  </a:lnTo>
                  <a:lnTo>
                    <a:pt x="34" y="62"/>
                  </a:lnTo>
                  <a:lnTo>
                    <a:pt x="14" y="61"/>
                  </a:lnTo>
                  <a:lnTo>
                    <a:pt x="0" y="4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Freeform 56">
              <a:extLst>
                <a:ext uri="{FF2B5EF4-FFF2-40B4-BE49-F238E27FC236}">
                  <a16:creationId xmlns:a16="http://schemas.microsoft.com/office/drawing/2014/main" id="{E91A047B-DF55-4950-BC59-6F467B22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" y="3076"/>
              <a:ext cx="207" cy="307"/>
            </a:xfrm>
            <a:custGeom>
              <a:avLst/>
              <a:gdLst>
                <a:gd name="T0" fmla="*/ 149 w 185"/>
                <a:gd name="T1" fmla="*/ 12 h 274"/>
                <a:gd name="T2" fmla="*/ 136 w 185"/>
                <a:gd name="T3" fmla="*/ 3 h 274"/>
                <a:gd name="T4" fmla="*/ 111 w 185"/>
                <a:gd name="T5" fmla="*/ 0 h 274"/>
                <a:gd name="T6" fmla="*/ 103 w 185"/>
                <a:gd name="T7" fmla="*/ 10 h 274"/>
                <a:gd name="T8" fmla="*/ 62 w 185"/>
                <a:gd name="T9" fmla="*/ 29 h 274"/>
                <a:gd name="T10" fmla="*/ 42 w 185"/>
                <a:gd name="T11" fmla="*/ 43 h 274"/>
                <a:gd name="T12" fmla="*/ 28 w 185"/>
                <a:gd name="T13" fmla="*/ 54 h 274"/>
                <a:gd name="T14" fmla="*/ 17 w 185"/>
                <a:gd name="T15" fmla="*/ 43 h 274"/>
                <a:gd name="T16" fmla="*/ 14 w 185"/>
                <a:gd name="T17" fmla="*/ 31 h 274"/>
                <a:gd name="T18" fmla="*/ 6 w 185"/>
                <a:gd name="T19" fmla="*/ 31 h 274"/>
                <a:gd name="T20" fmla="*/ 0 w 185"/>
                <a:gd name="T21" fmla="*/ 37 h 274"/>
                <a:gd name="T22" fmla="*/ 0 w 185"/>
                <a:gd name="T23" fmla="*/ 71 h 274"/>
                <a:gd name="T24" fmla="*/ 15 w 185"/>
                <a:gd name="T25" fmla="*/ 71 h 274"/>
                <a:gd name="T26" fmla="*/ 21 w 185"/>
                <a:gd name="T27" fmla="*/ 94 h 274"/>
                <a:gd name="T28" fmla="*/ 29 w 185"/>
                <a:gd name="T29" fmla="*/ 100 h 274"/>
                <a:gd name="T30" fmla="*/ 31 w 185"/>
                <a:gd name="T31" fmla="*/ 114 h 274"/>
                <a:gd name="T32" fmla="*/ 36 w 185"/>
                <a:gd name="T33" fmla="*/ 127 h 274"/>
                <a:gd name="T34" fmla="*/ 45 w 185"/>
                <a:gd name="T35" fmla="*/ 132 h 274"/>
                <a:gd name="T36" fmla="*/ 47 w 185"/>
                <a:gd name="T37" fmla="*/ 147 h 274"/>
                <a:gd name="T38" fmla="*/ 51 w 185"/>
                <a:gd name="T39" fmla="*/ 151 h 274"/>
                <a:gd name="T40" fmla="*/ 57 w 185"/>
                <a:gd name="T41" fmla="*/ 159 h 274"/>
                <a:gd name="T42" fmla="*/ 61 w 185"/>
                <a:gd name="T43" fmla="*/ 173 h 274"/>
                <a:gd name="T44" fmla="*/ 68 w 185"/>
                <a:gd name="T45" fmla="*/ 187 h 274"/>
                <a:gd name="T46" fmla="*/ 75 w 185"/>
                <a:gd name="T47" fmla="*/ 193 h 274"/>
                <a:gd name="T48" fmla="*/ 71 w 185"/>
                <a:gd name="T49" fmla="*/ 199 h 274"/>
                <a:gd name="T50" fmla="*/ 76 w 185"/>
                <a:gd name="T51" fmla="*/ 212 h 274"/>
                <a:gd name="T52" fmla="*/ 91 w 185"/>
                <a:gd name="T53" fmla="*/ 221 h 274"/>
                <a:gd name="T54" fmla="*/ 105 w 185"/>
                <a:gd name="T55" fmla="*/ 239 h 274"/>
                <a:gd name="T56" fmla="*/ 127 w 185"/>
                <a:gd name="T57" fmla="*/ 247 h 274"/>
                <a:gd name="T58" fmla="*/ 147 w 185"/>
                <a:gd name="T59" fmla="*/ 263 h 274"/>
                <a:gd name="T60" fmla="*/ 159 w 185"/>
                <a:gd name="T61" fmla="*/ 273 h 274"/>
                <a:gd name="T62" fmla="*/ 170 w 185"/>
                <a:gd name="T63" fmla="*/ 263 h 274"/>
                <a:gd name="T64" fmla="*/ 174 w 185"/>
                <a:gd name="T65" fmla="*/ 251 h 274"/>
                <a:gd name="T66" fmla="*/ 179 w 185"/>
                <a:gd name="T67" fmla="*/ 249 h 274"/>
                <a:gd name="T68" fmla="*/ 174 w 185"/>
                <a:gd name="T69" fmla="*/ 241 h 274"/>
                <a:gd name="T70" fmla="*/ 176 w 185"/>
                <a:gd name="T71" fmla="*/ 215 h 274"/>
                <a:gd name="T72" fmla="*/ 176 w 185"/>
                <a:gd name="T73" fmla="*/ 196 h 274"/>
                <a:gd name="T74" fmla="*/ 182 w 185"/>
                <a:gd name="T75" fmla="*/ 190 h 274"/>
                <a:gd name="T76" fmla="*/ 184 w 185"/>
                <a:gd name="T77" fmla="*/ 175 h 274"/>
                <a:gd name="T78" fmla="*/ 173 w 185"/>
                <a:gd name="T79" fmla="*/ 158 h 274"/>
                <a:gd name="T80" fmla="*/ 160 w 185"/>
                <a:gd name="T81" fmla="*/ 151 h 274"/>
                <a:gd name="T82" fmla="*/ 155 w 185"/>
                <a:gd name="T83" fmla="*/ 134 h 274"/>
                <a:gd name="T84" fmla="*/ 143 w 185"/>
                <a:gd name="T85" fmla="*/ 140 h 274"/>
                <a:gd name="T86" fmla="*/ 131 w 185"/>
                <a:gd name="T87" fmla="*/ 138 h 274"/>
                <a:gd name="T88" fmla="*/ 129 w 185"/>
                <a:gd name="T89" fmla="*/ 129 h 274"/>
                <a:gd name="T90" fmla="*/ 119 w 185"/>
                <a:gd name="T91" fmla="*/ 128 h 274"/>
                <a:gd name="T92" fmla="*/ 115 w 185"/>
                <a:gd name="T93" fmla="*/ 118 h 274"/>
                <a:gd name="T94" fmla="*/ 105 w 185"/>
                <a:gd name="T95" fmla="*/ 110 h 274"/>
                <a:gd name="T96" fmla="*/ 102 w 185"/>
                <a:gd name="T97" fmla="*/ 100 h 274"/>
                <a:gd name="T98" fmla="*/ 104 w 185"/>
                <a:gd name="T99" fmla="*/ 87 h 274"/>
                <a:gd name="T100" fmla="*/ 113 w 185"/>
                <a:gd name="T101" fmla="*/ 82 h 274"/>
                <a:gd name="T102" fmla="*/ 120 w 185"/>
                <a:gd name="T103" fmla="*/ 77 h 274"/>
                <a:gd name="T104" fmla="*/ 116 w 185"/>
                <a:gd name="T105" fmla="*/ 67 h 274"/>
                <a:gd name="T106" fmla="*/ 120 w 185"/>
                <a:gd name="T107" fmla="*/ 54 h 274"/>
                <a:gd name="T108" fmla="*/ 131 w 185"/>
                <a:gd name="T109" fmla="*/ 47 h 274"/>
                <a:gd name="T110" fmla="*/ 143 w 185"/>
                <a:gd name="T111" fmla="*/ 50 h 274"/>
                <a:gd name="T112" fmla="*/ 155 w 185"/>
                <a:gd name="T113" fmla="*/ 44 h 274"/>
                <a:gd name="T114" fmla="*/ 159 w 185"/>
                <a:gd name="T115" fmla="*/ 31 h 274"/>
                <a:gd name="T116" fmla="*/ 149 w 185"/>
                <a:gd name="T117" fmla="*/ 12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5" h="274">
                  <a:moveTo>
                    <a:pt x="149" y="12"/>
                  </a:moveTo>
                  <a:lnTo>
                    <a:pt x="136" y="3"/>
                  </a:lnTo>
                  <a:lnTo>
                    <a:pt x="111" y="0"/>
                  </a:lnTo>
                  <a:lnTo>
                    <a:pt x="103" y="10"/>
                  </a:lnTo>
                  <a:lnTo>
                    <a:pt x="62" y="29"/>
                  </a:lnTo>
                  <a:lnTo>
                    <a:pt x="42" y="43"/>
                  </a:lnTo>
                  <a:lnTo>
                    <a:pt x="28" y="54"/>
                  </a:lnTo>
                  <a:lnTo>
                    <a:pt x="17" y="43"/>
                  </a:lnTo>
                  <a:lnTo>
                    <a:pt x="14" y="31"/>
                  </a:lnTo>
                  <a:lnTo>
                    <a:pt x="6" y="31"/>
                  </a:lnTo>
                  <a:lnTo>
                    <a:pt x="0" y="37"/>
                  </a:lnTo>
                  <a:lnTo>
                    <a:pt x="0" y="71"/>
                  </a:lnTo>
                  <a:lnTo>
                    <a:pt x="15" y="71"/>
                  </a:lnTo>
                  <a:lnTo>
                    <a:pt x="21" y="94"/>
                  </a:lnTo>
                  <a:lnTo>
                    <a:pt x="29" y="100"/>
                  </a:lnTo>
                  <a:lnTo>
                    <a:pt x="31" y="114"/>
                  </a:lnTo>
                  <a:lnTo>
                    <a:pt x="36" y="127"/>
                  </a:lnTo>
                  <a:lnTo>
                    <a:pt x="45" y="132"/>
                  </a:lnTo>
                  <a:lnTo>
                    <a:pt x="47" y="147"/>
                  </a:lnTo>
                  <a:lnTo>
                    <a:pt x="51" y="151"/>
                  </a:lnTo>
                  <a:lnTo>
                    <a:pt x="57" y="159"/>
                  </a:lnTo>
                  <a:lnTo>
                    <a:pt x="61" y="173"/>
                  </a:lnTo>
                  <a:lnTo>
                    <a:pt x="68" y="187"/>
                  </a:lnTo>
                  <a:lnTo>
                    <a:pt x="75" y="193"/>
                  </a:lnTo>
                  <a:lnTo>
                    <a:pt x="71" y="199"/>
                  </a:lnTo>
                  <a:lnTo>
                    <a:pt x="76" y="212"/>
                  </a:lnTo>
                  <a:lnTo>
                    <a:pt x="91" y="221"/>
                  </a:lnTo>
                  <a:lnTo>
                    <a:pt x="105" y="239"/>
                  </a:lnTo>
                  <a:lnTo>
                    <a:pt x="127" y="247"/>
                  </a:lnTo>
                  <a:lnTo>
                    <a:pt x="147" y="263"/>
                  </a:lnTo>
                  <a:lnTo>
                    <a:pt x="159" y="273"/>
                  </a:lnTo>
                  <a:lnTo>
                    <a:pt x="170" y="263"/>
                  </a:lnTo>
                  <a:lnTo>
                    <a:pt x="174" y="251"/>
                  </a:lnTo>
                  <a:lnTo>
                    <a:pt x="179" y="249"/>
                  </a:lnTo>
                  <a:lnTo>
                    <a:pt x="174" y="241"/>
                  </a:lnTo>
                  <a:lnTo>
                    <a:pt x="176" y="215"/>
                  </a:lnTo>
                  <a:lnTo>
                    <a:pt x="176" y="196"/>
                  </a:lnTo>
                  <a:lnTo>
                    <a:pt x="182" y="190"/>
                  </a:lnTo>
                  <a:lnTo>
                    <a:pt x="184" y="175"/>
                  </a:lnTo>
                  <a:lnTo>
                    <a:pt x="173" y="158"/>
                  </a:lnTo>
                  <a:lnTo>
                    <a:pt x="160" y="151"/>
                  </a:lnTo>
                  <a:lnTo>
                    <a:pt x="155" y="134"/>
                  </a:lnTo>
                  <a:lnTo>
                    <a:pt x="143" y="140"/>
                  </a:lnTo>
                  <a:lnTo>
                    <a:pt x="131" y="138"/>
                  </a:lnTo>
                  <a:lnTo>
                    <a:pt x="129" y="129"/>
                  </a:lnTo>
                  <a:lnTo>
                    <a:pt x="119" y="128"/>
                  </a:lnTo>
                  <a:lnTo>
                    <a:pt x="115" y="118"/>
                  </a:lnTo>
                  <a:lnTo>
                    <a:pt x="105" y="110"/>
                  </a:lnTo>
                  <a:lnTo>
                    <a:pt x="102" y="100"/>
                  </a:lnTo>
                  <a:lnTo>
                    <a:pt x="104" y="87"/>
                  </a:lnTo>
                  <a:lnTo>
                    <a:pt x="113" y="82"/>
                  </a:lnTo>
                  <a:lnTo>
                    <a:pt x="120" y="77"/>
                  </a:lnTo>
                  <a:lnTo>
                    <a:pt x="116" y="67"/>
                  </a:lnTo>
                  <a:lnTo>
                    <a:pt x="120" y="54"/>
                  </a:lnTo>
                  <a:lnTo>
                    <a:pt x="131" y="47"/>
                  </a:lnTo>
                  <a:lnTo>
                    <a:pt x="143" y="50"/>
                  </a:lnTo>
                  <a:lnTo>
                    <a:pt x="155" y="44"/>
                  </a:lnTo>
                  <a:lnTo>
                    <a:pt x="159" y="31"/>
                  </a:lnTo>
                  <a:lnTo>
                    <a:pt x="149" y="1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Freeform 57">
              <a:extLst>
                <a:ext uri="{FF2B5EF4-FFF2-40B4-BE49-F238E27FC236}">
                  <a16:creationId xmlns:a16="http://schemas.microsoft.com/office/drawing/2014/main" id="{8FBB9611-9D7A-410C-9F15-99CF525CF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6" y="2814"/>
              <a:ext cx="185" cy="277"/>
            </a:xfrm>
            <a:custGeom>
              <a:avLst/>
              <a:gdLst>
                <a:gd name="T0" fmla="*/ 23 w 166"/>
                <a:gd name="T1" fmla="*/ 95 h 248"/>
                <a:gd name="T2" fmla="*/ 26 w 166"/>
                <a:gd name="T3" fmla="*/ 63 h 248"/>
                <a:gd name="T4" fmla="*/ 40 w 166"/>
                <a:gd name="T5" fmla="*/ 76 h 248"/>
                <a:gd name="T6" fmla="*/ 41 w 166"/>
                <a:gd name="T7" fmla="*/ 53 h 248"/>
                <a:gd name="T8" fmla="*/ 57 w 166"/>
                <a:gd name="T9" fmla="*/ 48 h 248"/>
                <a:gd name="T10" fmla="*/ 58 w 166"/>
                <a:gd name="T11" fmla="*/ 31 h 248"/>
                <a:gd name="T12" fmla="*/ 74 w 166"/>
                <a:gd name="T13" fmla="*/ 20 h 248"/>
                <a:gd name="T14" fmla="*/ 91 w 166"/>
                <a:gd name="T15" fmla="*/ 18 h 248"/>
                <a:gd name="T16" fmla="*/ 96 w 166"/>
                <a:gd name="T17" fmla="*/ 6 h 248"/>
                <a:gd name="T18" fmla="*/ 106 w 166"/>
                <a:gd name="T19" fmla="*/ 0 h 248"/>
                <a:gd name="T20" fmla="*/ 113 w 166"/>
                <a:gd name="T21" fmla="*/ 6 h 248"/>
                <a:gd name="T22" fmla="*/ 102 w 166"/>
                <a:gd name="T23" fmla="*/ 20 h 248"/>
                <a:gd name="T24" fmla="*/ 96 w 166"/>
                <a:gd name="T25" fmla="*/ 42 h 248"/>
                <a:gd name="T26" fmla="*/ 85 w 166"/>
                <a:gd name="T27" fmla="*/ 49 h 248"/>
                <a:gd name="T28" fmla="*/ 98 w 166"/>
                <a:gd name="T29" fmla="*/ 67 h 248"/>
                <a:gd name="T30" fmla="*/ 95 w 166"/>
                <a:gd name="T31" fmla="*/ 84 h 248"/>
                <a:gd name="T32" fmla="*/ 121 w 166"/>
                <a:gd name="T33" fmla="*/ 86 h 248"/>
                <a:gd name="T34" fmla="*/ 121 w 166"/>
                <a:gd name="T35" fmla="*/ 95 h 248"/>
                <a:gd name="T36" fmla="*/ 143 w 166"/>
                <a:gd name="T37" fmla="*/ 105 h 248"/>
                <a:gd name="T38" fmla="*/ 165 w 166"/>
                <a:gd name="T39" fmla="*/ 113 h 248"/>
                <a:gd name="T40" fmla="*/ 165 w 166"/>
                <a:gd name="T41" fmla="*/ 141 h 248"/>
                <a:gd name="T42" fmla="*/ 161 w 166"/>
                <a:gd name="T43" fmla="*/ 160 h 248"/>
                <a:gd name="T44" fmla="*/ 162 w 166"/>
                <a:gd name="T45" fmla="*/ 173 h 248"/>
                <a:gd name="T46" fmla="*/ 138 w 166"/>
                <a:gd name="T47" fmla="*/ 182 h 248"/>
                <a:gd name="T48" fmla="*/ 132 w 166"/>
                <a:gd name="T49" fmla="*/ 192 h 248"/>
                <a:gd name="T50" fmla="*/ 140 w 166"/>
                <a:gd name="T51" fmla="*/ 199 h 248"/>
                <a:gd name="T52" fmla="*/ 132 w 166"/>
                <a:gd name="T53" fmla="*/ 204 h 248"/>
                <a:gd name="T54" fmla="*/ 135 w 166"/>
                <a:gd name="T55" fmla="*/ 233 h 248"/>
                <a:gd name="T56" fmla="*/ 135 w 166"/>
                <a:gd name="T57" fmla="*/ 245 h 248"/>
                <a:gd name="T58" fmla="*/ 121 w 166"/>
                <a:gd name="T59" fmla="*/ 247 h 248"/>
                <a:gd name="T60" fmla="*/ 107 w 166"/>
                <a:gd name="T61" fmla="*/ 238 h 248"/>
                <a:gd name="T62" fmla="*/ 83 w 166"/>
                <a:gd name="T63" fmla="*/ 235 h 248"/>
                <a:gd name="T64" fmla="*/ 70 w 166"/>
                <a:gd name="T65" fmla="*/ 219 h 248"/>
                <a:gd name="T66" fmla="*/ 55 w 166"/>
                <a:gd name="T67" fmla="*/ 209 h 248"/>
                <a:gd name="T68" fmla="*/ 44 w 166"/>
                <a:gd name="T69" fmla="*/ 199 h 248"/>
                <a:gd name="T70" fmla="*/ 21 w 166"/>
                <a:gd name="T71" fmla="*/ 200 h 248"/>
                <a:gd name="T72" fmla="*/ 0 w 166"/>
                <a:gd name="T73" fmla="*/ 188 h 248"/>
                <a:gd name="T74" fmla="*/ 11 w 166"/>
                <a:gd name="T75" fmla="*/ 171 h 248"/>
                <a:gd name="T76" fmla="*/ 14 w 166"/>
                <a:gd name="T77" fmla="*/ 163 h 248"/>
                <a:gd name="T78" fmla="*/ 27 w 166"/>
                <a:gd name="T79" fmla="*/ 161 h 248"/>
                <a:gd name="T80" fmla="*/ 23 w 166"/>
                <a:gd name="T81" fmla="*/ 9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6" h="248">
                  <a:moveTo>
                    <a:pt x="23" y="95"/>
                  </a:moveTo>
                  <a:lnTo>
                    <a:pt x="26" y="63"/>
                  </a:lnTo>
                  <a:lnTo>
                    <a:pt x="40" y="76"/>
                  </a:lnTo>
                  <a:lnTo>
                    <a:pt x="41" y="53"/>
                  </a:lnTo>
                  <a:lnTo>
                    <a:pt x="57" y="48"/>
                  </a:lnTo>
                  <a:lnTo>
                    <a:pt x="58" y="31"/>
                  </a:lnTo>
                  <a:lnTo>
                    <a:pt x="74" y="20"/>
                  </a:lnTo>
                  <a:lnTo>
                    <a:pt x="91" y="18"/>
                  </a:lnTo>
                  <a:lnTo>
                    <a:pt x="96" y="6"/>
                  </a:lnTo>
                  <a:lnTo>
                    <a:pt x="106" y="0"/>
                  </a:lnTo>
                  <a:lnTo>
                    <a:pt x="113" y="6"/>
                  </a:lnTo>
                  <a:lnTo>
                    <a:pt x="102" y="20"/>
                  </a:lnTo>
                  <a:lnTo>
                    <a:pt x="96" y="42"/>
                  </a:lnTo>
                  <a:lnTo>
                    <a:pt x="85" y="49"/>
                  </a:lnTo>
                  <a:lnTo>
                    <a:pt x="98" y="67"/>
                  </a:lnTo>
                  <a:lnTo>
                    <a:pt x="95" y="84"/>
                  </a:lnTo>
                  <a:lnTo>
                    <a:pt x="121" y="86"/>
                  </a:lnTo>
                  <a:lnTo>
                    <a:pt x="121" y="95"/>
                  </a:lnTo>
                  <a:lnTo>
                    <a:pt x="143" y="105"/>
                  </a:lnTo>
                  <a:lnTo>
                    <a:pt x="165" y="113"/>
                  </a:lnTo>
                  <a:lnTo>
                    <a:pt x="165" y="141"/>
                  </a:lnTo>
                  <a:lnTo>
                    <a:pt x="161" y="160"/>
                  </a:lnTo>
                  <a:lnTo>
                    <a:pt x="162" y="173"/>
                  </a:lnTo>
                  <a:lnTo>
                    <a:pt x="138" y="182"/>
                  </a:lnTo>
                  <a:lnTo>
                    <a:pt x="132" y="192"/>
                  </a:lnTo>
                  <a:lnTo>
                    <a:pt x="140" y="199"/>
                  </a:lnTo>
                  <a:lnTo>
                    <a:pt x="132" y="204"/>
                  </a:lnTo>
                  <a:lnTo>
                    <a:pt x="135" y="233"/>
                  </a:lnTo>
                  <a:lnTo>
                    <a:pt x="135" y="245"/>
                  </a:lnTo>
                  <a:lnTo>
                    <a:pt x="121" y="247"/>
                  </a:lnTo>
                  <a:lnTo>
                    <a:pt x="107" y="238"/>
                  </a:lnTo>
                  <a:lnTo>
                    <a:pt x="83" y="235"/>
                  </a:lnTo>
                  <a:lnTo>
                    <a:pt x="70" y="219"/>
                  </a:lnTo>
                  <a:lnTo>
                    <a:pt x="55" y="209"/>
                  </a:lnTo>
                  <a:lnTo>
                    <a:pt x="44" y="199"/>
                  </a:lnTo>
                  <a:lnTo>
                    <a:pt x="21" y="200"/>
                  </a:lnTo>
                  <a:lnTo>
                    <a:pt x="0" y="188"/>
                  </a:lnTo>
                  <a:lnTo>
                    <a:pt x="11" y="171"/>
                  </a:lnTo>
                  <a:lnTo>
                    <a:pt x="14" y="163"/>
                  </a:lnTo>
                  <a:lnTo>
                    <a:pt x="27" y="161"/>
                  </a:lnTo>
                  <a:lnTo>
                    <a:pt x="23" y="9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" name="Freeform 58">
              <a:extLst>
                <a:ext uri="{FF2B5EF4-FFF2-40B4-BE49-F238E27FC236}">
                  <a16:creationId xmlns:a16="http://schemas.microsoft.com/office/drawing/2014/main" id="{1BA42FB2-FF7E-442D-A461-4F3A16793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0" y="1254"/>
              <a:ext cx="187" cy="110"/>
            </a:xfrm>
            <a:custGeom>
              <a:avLst/>
              <a:gdLst>
                <a:gd name="T0" fmla="*/ 65 w 167"/>
                <a:gd name="T1" fmla="*/ 3 h 99"/>
                <a:gd name="T2" fmla="*/ 60 w 167"/>
                <a:gd name="T3" fmla="*/ 23 h 99"/>
                <a:gd name="T4" fmla="*/ 42 w 167"/>
                <a:gd name="T5" fmla="*/ 11 h 99"/>
                <a:gd name="T6" fmla="*/ 27 w 167"/>
                <a:gd name="T7" fmla="*/ 20 h 99"/>
                <a:gd name="T8" fmla="*/ 20 w 167"/>
                <a:gd name="T9" fmla="*/ 3 h 99"/>
                <a:gd name="T10" fmla="*/ 0 w 167"/>
                <a:gd name="T11" fmla="*/ 19 h 99"/>
                <a:gd name="T12" fmla="*/ 4 w 167"/>
                <a:gd name="T13" fmla="*/ 28 h 99"/>
                <a:gd name="T14" fmla="*/ 8 w 167"/>
                <a:gd name="T15" fmla="*/ 45 h 99"/>
                <a:gd name="T16" fmla="*/ 30 w 167"/>
                <a:gd name="T17" fmla="*/ 47 h 99"/>
                <a:gd name="T18" fmla="*/ 42 w 167"/>
                <a:gd name="T19" fmla="*/ 35 h 99"/>
                <a:gd name="T20" fmla="*/ 53 w 167"/>
                <a:gd name="T21" fmla="*/ 38 h 99"/>
                <a:gd name="T22" fmla="*/ 48 w 167"/>
                <a:gd name="T23" fmla="*/ 52 h 99"/>
                <a:gd name="T24" fmla="*/ 45 w 167"/>
                <a:gd name="T25" fmla="*/ 65 h 99"/>
                <a:gd name="T26" fmla="*/ 57 w 167"/>
                <a:gd name="T27" fmla="*/ 75 h 99"/>
                <a:gd name="T28" fmla="*/ 68 w 167"/>
                <a:gd name="T29" fmla="*/ 92 h 99"/>
                <a:gd name="T30" fmla="*/ 82 w 167"/>
                <a:gd name="T31" fmla="*/ 98 h 99"/>
                <a:gd name="T32" fmla="*/ 88 w 167"/>
                <a:gd name="T33" fmla="*/ 73 h 99"/>
                <a:gd name="T34" fmla="*/ 109 w 167"/>
                <a:gd name="T35" fmla="*/ 51 h 99"/>
                <a:gd name="T36" fmla="*/ 121 w 167"/>
                <a:gd name="T37" fmla="*/ 58 h 99"/>
                <a:gd name="T38" fmla="*/ 121 w 167"/>
                <a:gd name="T39" fmla="*/ 75 h 99"/>
                <a:gd name="T40" fmla="*/ 145 w 167"/>
                <a:gd name="T41" fmla="*/ 73 h 99"/>
                <a:gd name="T42" fmla="*/ 157 w 167"/>
                <a:gd name="T43" fmla="*/ 78 h 99"/>
                <a:gd name="T44" fmla="*/ 166 w 167"/>
                <a:gd name="T45" fmla="*/ 60 h 99"/>
                <a:gd name="T46" fmla="*/ 109 w 167"/>
                <a:gd name="T47" fmla="*/ 30 h 99"/>
                <a:gd name="T48" fmla="*/ 90 w 167"/>
                <a:gd name="T49" fmla="*/ 0 h 99"/>
                <a:gd name="T50" fmla="*/ 65 w 167"/>
                <a:gd name="T51" fmla="*/ 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7" h="99">
                  <a:moveTo>
                    <a:pt x="65" y="3"/>
                  </a:moveTo>
                  <a:lnTo>
                    <a:pt x="60" y="23"/>
                  </a:lnTo>
                  <a:lnTo>
                    <a:pt x="42" y="11"/>
                  </a:lnTo>
                  <a:lnTo>
                    <a:pt x="27" y="20"/>
                  </a:lnTo>
                  <a:lnTo>
                    <a:pt x="20" y="3"/>
                  </a:lnTo>
                  <a:lnTo>
                    <a:pt x="0" y="19"/>
                  </a:lnTo>
                  <a:lnTo>
                    <a:pt x="4" y="28"/>
                  </a:lnTo>
                  <a:lnTo>
                    <a:pt x="8" y="45"/>
                  </a:lnTo>
                  <a:lnTo>
                    <a:pt x="30" y="47"/>
                  </a:lnTo>
                  <a:lnTo>
                    <a:pt x="42" y="35"/>
                  </a:lnTo>
                  <a:lnTo>
                    <a:pt x="53" y="38"/>
                  </a:lnTo>
                  <a:lnTo>
                    <a:pt x="48" y="52"/>
                  </a:lnTo>
                  <a:lnTo>
                    <a:pt x="45" y="65"/>
                  </a:lnTo>
                  <a:lnTo>
                    <a:pt x="57" y="75"/>
                  </a:lnTo>
                  <a:lnTo>
                    <a:pt x="68" y="92"/>
                  </a:lnTo>
                  <a:lnTo>
                    <a:pt x="82" y="98"/>
                  </a:lnTo>
                  <a:lnTo>
                    <a:pt x="88" y="73"/>
                  </a:lnTo>
                  <a:lnTo>
                    <a:pt x="109" y="51"/>
                  </a:lnTo>
                  <a:lnTo>
                    <a:pt x="121" y="58"/>
                  </a:lnTo>
                  <a:lnTo>
                    <a:pt x="121" y="75"/>
                  </a:lnTo>
                  <a:lnTo>
                    <a:pt x="145" y="73"/>
                  </a:lnTo>
                  <a:lnTo>
                    <a:pt x="157" y="78"/>
                  </a:lnTo>
                  <a:lnTo>
                    <a:pt x="166" y="60"/>
                  </a:lnTo>
                  <a:lnTo>
                    <a:pt x="109" y="30"/>
                  </a:lnTo>
                  <a:lnTo>
                    <a:pt x="90" y="0"/>
                  </a:lnTo>
                  <a:lnTo>
                    <a:pt x="65" y="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222B8E45-B5AF-4039-BD89-BC071769A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" y="1241"/>
              <a:ext cx="107" cy="42"/>
            </a:xfrm>
            <a:custGeom>
              <a:avLst/>
              <a:gdLst>
                <a:gd name="T0" fmla="*/ 0 w 95"/>
                <a:gd name="T1" fmla="*/ 3 h 38"/>
                <a:gd name="T2" fmla="*/ 5 w 95"/>
                <a:gd name="T3" fmla="*/ 27 h 38"/>
                <a:gd name="T4" fmla="*/ 43 w 95"/>
                <a:gd name="T5" fmla="*/ 37 h 38"/>
                <a:gd name="T6" fmla="*/ 71 w 95"/>
                <a:gd name="T7" fmla="*/ 27 h 38"/>
                <a:gd name="T8" fmla="*/ 94 w 95"/>
                <a:gd name="T9" fmla="*/ 5 h 38"/>
                <a:gd name="T10" fmla="*/ 54 w 95"/>
                <a:gd name="T11" fmla="*/ 5 h 38"/>
                <a:gd name="T12" fmla="*/ 31 w 95"/>
                <a:gd name="T13" fmla="*/ 0 h 38"/>
                <a:gd name="T14" fmla="*/ 0 w 95"/>
                <a:gd name="T15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38">
                  <a:moveTo>
                    <a:pt x="0" y="3"/>
                  </a:moveTo>
                  <a:lnTo>
                    <a:pt x="5" y="27"/>
                  </a:lnTo>
                  <a:lnTo>
                    <a:pt x="43" y="37"/>
                  </a:lnTo>
                  <a:lnTo>
                    <a:pt x="71" y="27"/>
                  </a:lnTo>
                  <a:lnTo>
                    <a:pt x="94" y="5"/>
                  </a:lnTo>
                  <a:lnTo>
                    <a:pt x="54" y="5"/>
                  </a:lnTo>
                  <a:lnTo>
                    <a:pt x="31" y="0"/>
                  </a:lnTo>
                  <a:lnTo>
                    <a:pt x="0" y="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9751D1AC-686A-4FE1-B8A4-9448D7E11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" y="2703"/>
              <a:ext cx="31" cy="53"/>
            </a:xfrm>
            <a:custGeom>
              <a:avLst/>
              <a:gdLst>
                <a:gd name="T0" fmla="*/ 2 w 29"/>
                <a:gd name="T1" fmla="*/ 13 h 48"/>
                <a:gd name="T2" fmla="*/ 10 w 29"/>
                <a:gd name="T3" fmla="*/ 10 h 48"/>
                <a:gd name="T4" fmla="*/ 28 w 29"/>
                <a:gd name="T5" fmla="*/ 0 h 48"/>
                <a:gd name="T6" fmla="*/ 25 w 29"/>
                <a:gd name="T7" fmla="*/ 19 h 48"/>
                <a:gd name="T8" fmla="*/ 28 w 29"/>
                <a:gd name="T9" fmla="*/ 39 h 48"/>
                <a:gd name="T10" fmla="*/ 18 w 29"/>
                <a:gd name="T11" fmla="*/ 46 h 48"/>
                <a:gd name="T12" fmla="*/ 8 w 29"/>
                <a:gd name="T13" fmla="*/ 47 h 48"/>
                <a:gd name="T14" fmla="*/ 0 w 29"/>
                <a:gd name="T15" fmla="*/ 45 h 48"/>
                <a:gd name="T16" fmla="*/ 0 w 29"/>
                <a:gd name="T17" fmla="*/ 32 h 48"/>
                <a:gd name="T18" fmla="*/ 2 w 29"/>
                <a:gd name="T19" fmla="*/ 1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48">
                  <a:moveTo>
                    <a:pt x="2" y="13"/>
                  </a:moveTo>
                  <a:lnTo>
                    <a:pt x="10" y="10"/>
                  </a:lnTo>
                  <a:lnTo>
                    <a:pt x="28" y="0"/>
                  </a:lnTo>
                  <a:lnTo>
                    <a:pt x="25" y="19"/>
                  </a:lnTo>
                  <a:lnTo>
                    <a:pt x="28" y="39"/>
                  </a:lnTo>
                  <a:lnTo>
                    <a:pt x="18" y="46"/>
                  </a:lnTo>
                  <a:lnTo>
                    <a:pt x="8" y="47"/>
                  </a:lnTo>
                  <a:lnTo>
                    <a:pt x="0" y="45"/>
                  </a:lnTo>
                  <a:lnTo>
                    <a:pt x="0" y="32"/>
                  </a:lnTo>
                  <a:lnTo>
                    <a:pt x="2" y="1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9853EC41-4601-4F10-8429-5CD77D9FA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9" y="2843"/>
              <a:ext cx="55" cy="34"/>
            </a:xfrm>
            <a:custGeom>
              <a:avLst/>
              <a:gdLst>
                <a:gd name="T0" fmla="*/ 33 w 49"/>
                <a:gd name="T1" fmla="*/ 2 h 31"/>
                <a:gd name="T2" fmla="*/ 1 w 49"/>
                <a:gd name="T3" fmla="*/ 0 h 31"/>
                <a:gd name="T4" fmla="*/ 0 w 49"/>
                <a:gd name="T5" fmla="*/ 12 h 31"/>
                <a:gd name="T6" fmla="*/ 7 w 49"/>
                <a:gd name="T7" fmla="*/ 23 h 31"/>
                <a:gd name="T8" fmla="*/ 35 w 49"/>
                <a:gd name="T9" fmla="*/ 30 h 31"/>
                <a:gd name="T10" fmla="*/ 48 w 49"/>
                <a:gd name="T11" fmla="*/ 23 h 31"/>
                <a:gd name="T12" fmla="*/ 47 w 49"/>
                <a:gd name="T13" fmla="*/ 10 h 31"/>
                <a:gd name="T14" fmla="*/ 33 w 49"/>
                <a:gd name="T1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3" y="2"/>
                  </a:moveTo>
                  <a:lnTo>
                    <a:pt x="1" y="0"/>
                  </a:lnTo>
                  <a:lnTo>
                    <a:pt x="0" y="12"/>
                  </a:lnTo>
                  <a:lnTo>
                    <a:pt x="7" y="23"/>
                  </a:lnTo>
                  <a:lnTo>
                    <a:pt x="35" y="30"/>
                  </a:lnTo>
                  <a:lnTo>
                    <a:pt x="48" y="23"/>
                  </a:lnTo>
                  <a:lnTo>
                    <a:pt x="47" y="10"/>
                  </a:lnTo>
                  <a:lnTo>
                    <a:pt x="33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Freeform 62">
              <a:extLst>
                <a:ext uri="{FF2B5EF4-FFF2-40B4-BE49-F238E27FC236}">
                  <a16:creationId xmlns:a16="http://schemas.microsoft.com/office/drawing/2014/main" id="{24860C91-AFBB-48F9-93ED-56EAD2A78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1" y="2814"/>
              <a:ext cx="214" cy="215"/>
            </a:xfrm>
            <a:custGeom>
              <a:avLst/>
              <a:gdLst>
                <a:gd name="T0" fmla="*/ 28 w 191"/>
                <a:gd name="T1" fmla="*/ 6 h 193"/>
                <a:gd name="T2" fmla="*/ 16 w 191"/>
                <a:gd name="T3" fmla="*/ 19 h 193"/>
                <a:gd name="T4" fmla="*/ 10 w 191"/>
                <a:gd name="T5" fmla="*/ 42 h 193"/>
                <a:gd name="T6" fmla="*/ 0 w 191"/>
                <a:gd name="T7" fmla="*/ 49 h 193"/>
                <a:gd name="T8" fmla="*/ 13 w 191"/>
                <a:gd name="T9" fmla="*/ 67 h 193"/>
                <a:gd name="T10" fmla="*/ 9 w 191"/>
                <a:gd name="T11" fmla="*/ 84 h 193"/>
                <a:gd name="T12" fmla="*/ 36 w 191"/>
                <a:gd name="T13" fmla="*/ 85 h 193"/>
                <a:gd name="T14" fmla="*/ 36 w 191"/>
                <a:gd name="T15" fmla="*/ 95 h 193"/>
                <a:gd name="T16" fmla="*/ 58 w 191"/>
                <a:gd name="T17" fmla="*/ 105 h 193"/>
                <a:gd name="T18" fmla="*/ 80 w 191"/>
                <a:gd name="T19" fmla="*/ 112 h 193"/>
                <a:gd name="T20" fmla="*/ 80 w 191"/>
                <a:gd name="T21" fmla="*/ 140 h 193"/>
                <a:gd name="T22" fmla="*/ 75 w 191"/>
                <a:gd name="T23" fmla="*/ 159 h 193"/>
                <a:gd name="T24" fmla="*/ 77 w 191"/>
                <a:gd name="T25" fmla="*/ 173 h 193"/>
                <a:gd name="T26" fmla="*/ 87 w 191"/>
                <a:gd name="T27" fmla="*/ 176 h 193"/>
                <a:gd name="T28" fmla="*/ 94 w 191"/>
                <a:gd name="T29" fmla="*/ 186 h 193"/>
                <a:gd name="T30" fmla="*/ 105 w 191"/>
                <a:gd name="T31" fmla="*/ 192 h 193"/>
                <a:gd name="T32" fmla="*/ 120 w 191"/>
                <a:gd name="T33" fmla="*/ 189 h 193"/>
                <a:gd name="T34" fmla="*/ 132 w 191"/>
                <a:gd name="T35" fmla="*/ 180 h 193"/>
                <a:gd name="T36" fmla="*/ 131 w 191"/>
                <a:gd name="T37" fmla="*/ 169 h 193"/>
                <a:gd name="T38" fmla="*/ 122 w 191"/>
                <a:gd name="T39" fmla="*/ 162 h 193"/>
                <a:gd name="T40" fmla="*/ 120 w 191"/>
                <a:gd name="T41" fmla="*/ 154 h 193"/>
                <a:gd name="T42" fmla="*/ 124 w 191"/>
                <a:gd name="T43" fmla="*/ 140 h 193"/>
                <a:gd name="T44" fmla="*/ 130 w 191"/>
                <a:gd name="T45" fmla="*/ 139 h 193"/>
                <a:gd name="T46" fmla="*/ 143 w 191"/>
                <a:gd name="T47" fmla="*/ 150 h 193"/>
                <a:gd name="T48" fmla="*/ 150 w 191"/>
                <a:gd name="T49" fmla="*/ 145 h 193"/>
                <a:gd name="T50" fmla="*/ 176 w 191"/>
                <a:gd name="T51" fmla="*/ 143 h 193"/>
                <a:gd name="T52" fmla="*/ 179 w 191"/>
                <a:gd name="T53" fmla="*/ 134 h 193"/>
                <a:gd name="T54" fmla="*/ 179 w 191"/>
                <a:gd name="T55" fmla="*/ 123 h 193"/>
                <a:gd name="T56" fmla="*/ 172 w 191"/>
                <a:gd name="T57" fmla="*/ 114 h 193"/>
                <a:gd name="T58" fmla="*/ 173 w 191"/>
                <a:gd name="T59" fmla="*/ 100 h 193"/>
                <a:gd name="T60" fmla="*/ 182 w 191"/>
                <a:gd name="T61" fmla="*/ 92 h 193"/>
                <a:gd name="T62" fmla="*/ 184 w 191"/>
                <a:gd name="T63" fmla="*/ 85 h 193"/>
                <a:gd name="T64" fmla="*/ 190 w 191"/>
                <a:gd name="T65" fmla="*/ 79 h 193"/>
                <a:gd name="T66" fmla="*/ 190 w 191"/>
                <a:gd name="T67" fmla="*/ 64 h 193"/>
                <a:gd name="T68" fmla="*/ 184 w 191"/>
                <a:gd name="T69" fmla="*/ 61 h 193"/>
                <a:gd name="T70" fmla="*/ 179 w 191"/>
                <a:gd name="T71" fmla="*/ 47 h 193"/>
                <a:gd name="T72" fmla="*/ 172 w 191"/>
                <a:gd name="T73" fmla="*/ 39 h 193"/>
                <a:gd name="T74" fmla="*/ 176 w 191"/>
                <a:gd name="T75" fmla="*/ 35 h 193"/>
                <a:gd name="T76" fmla="*/ 176 w 191"/>
                <a:gd name="T77" fmla="*/ 28 h 193"/>
                <a:gd name="T78" fmla="*/ 154 w 191"/>
                <a:gd name="T79" fmla="*/ 27 h 193"/>
                <a:gd name="T80" fmla="*/ 137 w 191"/>
                <a:gd name="T81" fmla="*/ 30 h 193"/>
                <a:gd name="T82" fmla="*/ 128 w 191"/>
                <a:gd name="T83" fmla="*/ 37 h 193"/>
                <a:gd name="T84" fmla="*/ 117 w 191"/>
                <a:gd name="T85" fmla="*/ 35 h 193"/>
                <a:gd name="T86" fmla="*/ 86 w 191"/>
                <a:gd name="T87" fmla="*/ 33 h 193"/>
                <a:gd name="T88" fmla="*/ 83 w 191"/>
                <a:gd name="T89" fmla="*/ 25 h 193"/>
                <a:gd name="T90" fmla="*/ 75 w 191"/>
                <a:gd name="T91" fmla="*/ 22 h 193"/>
                <a:gd name="T92" fmla="*/ 62 w 191"/>
                <a:gd name="T93" fmla="*/ 18 h 193"/>
                <a:gd name="T94" fmla="*/ 59 w 191"/>
                <a:gd name="T95" fmla="*/ 9 h 193"/>
                <a:gd name="T96" fmla="*/ 48 w 191"/>
                <a:gd name="T97" fmla="*/ 6 h 193"/>
                <a:gd name="T98" fmla="*/ 48 w 191"/>
                <a:gd name="T99" fmla="*/ 0 h 193"/>
                <a:gd name="T100" fmla="*/ 43 w 191"/>
                <a:gd name="T101" fmla="*/ 6 h 193"/>
                <a:gd name="T102" fmla="*/ 28 w 191"/>
                <a:gd name="T103" fmla="*/ 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1" h="193">
                  <a:moveTo>
                    <a:pt x="28" y="6"/>
                  </a:moveTo>
                  <a:lnTo>
                    <a:pt x="16" y="19"/>
                  </a:lnTo>
                  <a:lnTo>
                    <a:pt x="10" y="42"/>
                  </a:lnTo>
                  <a:lnTo>
                    <a:pt x="0" y="49"/>
                  </a:lnTo>
                  <a:lnTo>
                    <a:pt x="13" y="67"/>
                  </a:lnTo>
                  <a:lnTo>
                    <a:pt x="9" y="84"/>
                  </a:lnTo>
                  <a:lnTo>
                    <a:pt x="36" y="85"/>
                  </a:lnTo>
                  <a:lnTo>
                    <a:pt x="36" y="95"/>
                  </a:lnTo>
                  <a:lnTo>
                    <a:pt x="58" y="105"/>
                  </a:lnTo>
                  <a:lnTo>
                    <a:pt x="80" y="112"/>
                  </a:lnTo>
                  <a:lnTo>
                    <a:pt x="80" y="140"/>
                  </a:lnTo>
                  <a:lnTo>
                    <a:pt x="75" y="159"/>
                  </a:lnTo>
                  <a:lnTo>
                    <a:pt x="77" y="173"/>
                  </a:lnTo>
                  <a:lnTo>
                    <a:pt x="87" y="176"/>
                  </a:lnTo>
                  <a:lnTo>
                    <a:pt x="94" y="186"/>
                  </a:lnTo>
                  <a:lnTo>
                    <a:pt x="105" y="192"/>
                  </a:lnTo>
                  <a:lnTo>
                    <a:pt x="120" y="189"/>
                  </a:lnTo>
                  <a:lnTo>
                    <a:pt x="132" y="180"/>
                  </a:lnTo>
                  <a:lnTo>
                    <a:pt x="131" y="169"/>
                  </a:lnTo>
                  <a:lnTo>
                    <a:pt x="122" y="162"/>
                  </a:lnTo>
                  <a:lnTo>
                    <a:pt x="120" y="154"/>
                  </a:lnTo>
                  <a:lnTo>
                    <a:pt x="124" y="140"/>
                  </a:lnTo>
                  <a:lnTo>
                    <a:pt x="130" y="139"/>
                  </a:lnTo>
                  <a:lnTo>
                    <a:pt x="143" y="150"/>
                  </a:lnTo>
                  <a:lnTo>
                    <a:pt x="150" y="145"/>
                  </a:lnTo>
                  <a:lnTo>
                    <a:pt x="176" y="143"/>
                  </a:lnTo>
                  <a:lnTo>
                    <a:pt x="179" y="134"/>
                  </a:lnTo>
                  <a:lnTo>
                    <a:pt x="179" y="123"/>
                  </a:lnTo>
                  <a:lnTo>
                    <a:pt x="172" y="114"/>
                  </a:lnTo>
                  <a:lnTo>
                    <a:pt x="173" y="100"/>
                  </a:lnTo>
                  <a:lnTo>
                    <a:pt x="182" y="92"/>
                  </a:lnTo>
                  <a:lnTo>
                    <a:pt x="184" y="85"/>
                  </a:lnTo>
                  <a:lnTo>
                    <a:pt x="190" y="79"/>
                  </a:lnTo>
                  <a:lnTo>
                    <a:pt x="190" y="64"/>
                  </a:lnTo>
                  <a:lnTo>
                    <a:pt x="184" y="61"/>
                  </a:lnTo>
                  <a:lnTo>
                    <a:pt x="179" y="47"/>
                  </a:lnTo>
                  <a:lnTo>
                    <a:pt x="172" y="39"/>
                  </a:lnTo>
                  <a:lnTo>
                    <a:pt x="176" y="35"/>
                  </a:lnTo>
                  <a:lnTo>
                    <a:pt x="176" y="28"/>
                  </a:lnTo>
                  <a:lnTo>
                    <a:pt x="154" y="27"/>
                  </a:lnTo>
                  <a:lnTo>
                    <a:pt x="137" y="30"/>
                  </a:lnTo>
                  <a:lnTo>
                    <a:pt x="128" y="37"/>
                  </a:lnTo>
                  <a:lnTo>
                    <a:pt x="117" y="35"/>
                  </a:lnTo>
                  <a:lnTo>
                    <a:pt x="86" y="33"/>
                  </a:lnTo>
                  <a:lnTo>
                    <a:pt x="83" y="25"/>
                  </a:lnTo>
                  <a:lnTo>
                    <a:pt x="75" y="22"/>
                  </a:lnTo>
                  <a:lnTo>
                    <a:pt x="62" y="18"/>
                  </a:lnTo>
                  <a:lnTo>
                    <a:pt x="59" y="9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43" y="6"/>
                  </a:lnTo>
                  <a:lnTo>
                    <a:pt x="28" y="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Freeform 63">
              <a:extLst>
                <a:ext uri="{FF2B5EF4-FFF2-40B4-BE49-F238E27FC236}">
                  <a16:creationId xmlns:a16="http://schemas.microsoft.com/office/drawing/2014/main" id="{B4A70E96-834F-4B7C-9ABD-9A95CBA93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3" y="3608"/>
              <a:ext cx="89" cy="100"/>
            </a:xfrm>
            <a:custGeom>
              <a:avLst/>
              <a:gdLst>
                <a:gd name="T0" fmla="*/ 19 w 80"/>
                <a:gd name="T1" fmla="*/ 0 h 88"/>
                <a:gd name="T2" fmla="*/ 25 w 80"/>
                <a:gd name="T3" fmla="*/ 8 h 88"/>
                <a:gd name="T4" fmla="*/ 39 w 80"/>
                <a:gd name="T5" fmla="*/ 13 h 88"/>
                <a:gd name="T6" fmla="*/ 70 w 80"/>
                <a:gd name="T7" fmla="*/ 42 h 88"/>
                <a:gd name="T8" fmla="*/ 76 w 80"/>
                <a:gd name="T9" fmla="*/ 53 h 88"/>
                <a:gd name="T10" fmla="*/ 79 w 80"/>
                <a:gd name="T11" fmla="*/ 65 h 88"/>
                <a:gd name="T12" fmla="*/ 70 w 80"/>
                <a:gd name="T13" fmla="*/ 71 h 88"/>
                <a:gd name="T14" fmla="*/ 66 w 80"/>
                <a:gd name="T15" fmla="*/ 75 h 88"/>
                <a:gd name="T16" fmla="*/ 64 w 80"/>
                <a:gd name="T17" fmla="*/ 81 h 88"/>
                <a:gd name="T18" fmla="*/ 53 w 80"/>
                <a:gd name="T19" fmla="*/ 83 h 88"/>
                <a:gd name="T20" fmla="*/ 50 w 80"/>
                <a:gd name="T21" fmla="*/ 87 h 88"/>
                <a:gd name="T22" fmla="*/ 44 w 80"/>
                <a:gd name="T23" fmla="*/ 84 h 88"/>
                <a:gd name="T24" fmla="*/ 29 w 80"/>
                <a:gd name="T25" fmla="*/ 78 h 88"/>
                <a:gd name="T26" fmla="*/ 18 w 80"/>
                <a:gd name="T27" fmla="*/ 72 h 88"/>
                <a:gd name="T28" fmla="*/ 12 w 80"/>
                <a:gd name="T29" fmla="*/ 78 h 88"/>
                <a:gd name="T30" fmla="*/ 6 w 80"/>
                <a:gd name="T31" fmla="*/ 81 h 88"/>
                <a:gd name="T32" fmla="*/ 2 w 80"/>
                <a:gd name="T33" fmla="*/ 64 h 88"/>
                <a:gd name="T34" fmla="*/ 0 w 80"/>
                <a:gd name="T35" fmla="*/ 40 h 88"/>
                <a:gd name="T36" fmla="*/ 3 w 80"/>
                <a:gd name="T37" fmla="*/ 24 h 88"/>
                <a:gd name="T38" fmla="*/ 11 w 80"/>
                <a:gd name="T39" fmla="*/ 10 h 88"/>
                <a:gd name="T40" fmla="*/ 19 w 80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" h="88">
                  <a:moveTo>
                    <a:pt x="19" y="0"/>
                  </a:moveTo>
                  <a:lnTo>
                    <a:pt x="25" y="8"/>
                  </a:lnTo>
                  <a:lnTo>
                    <a:pt x="39" y="13"/>
                  </a:lnTo>
                  <a:lnTo>
                    <a:pt x="70" y="42"/>
                  </a:lnTo>
                  <a:lnTo>
                    <a:pt x="76" y="53"/>
                  </a:lnTo>
                  <a:lnTo>
                    <a:pt x="79" y="65"/>
                  </a:lnTo>
                  <a:lnTo>
                    <a:pt x="70" y="71"/>
                  </a:lnTo>
                  <a:lnTo>
                    <a:pt x="66" y="75"/>
                  </a:lnTo>
                  <a:lnTo>
                    <a:pt x="64" y="81"/>
                  </a:lnTo>
                  <a:lnTo>
                    <a:pt x="53" y="83"/>
                  </a:lnTo>
                  <a:lnTo>
                    <a:pt x="50" y="87"/>
                  </a:lnTo>
                  <a:lnTo>
                    <a:pt x="44" y="84"/>
                  </a:lnTo>
                  <a:lnTo>
                    <a:pt x="29" y="78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6" y="81"/>
                  </a:lnTo>
                  <a:lnTo>
                    <a:pt x="2" y="64"/>
                  </a:lnTo>
                  <a:lnTo>
                    <a:pt x="0" y="40"/>
                  </a:lnTo>
                  <a:lnTo>
                    <a:pt x="3" y="24"/>
                  </a:lnTo>
                  <a:lnTo>
                    <a:pt x="11" y="10"/>
                  </a:lnTo>
                  <a:lnTo>
                    <a:pt x="19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Freeform 64">
              <a:extLst>
                <a:ext uri="{FF2B5EF4-FFF2-40B4-BE49-F238E27FC236}">
                  <a16:creationId xmlns:a16="http://schemas.microsoft.com/office/drawing/2014/main" id="{624656C6-1B88-4D9B-A4E7-6347A4283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" y="3227"/>
              <a:ext cx="199" cy="249"/>
            </a:xfrm>
            <a:custGeom>
              <a:avLst/>
              <a:gdLst>
                <a:gd name="T0" fmla="*/ 162 w 177"/>
                <a:gd name="T1" fmla="*/ 170 h 222"/>
                <a:gd name="T2" fmla="*/ 169 w 177"/>
                <a:gd name="T3" fmla="*/ 169 h 222"/>
                <a:gd name="T4" fmla="*/ 174 w 177"/>
                <a:gd name="T5" fmla="*/ 159 h 222"/>
                <a:gd name="T6" fmla="*/ 176 w 177"/>
                <a:gd name="T7" fmla="*/ 141 h 222"/>
                <a:gd name="T8" fmla="*/ 171 w 177"/>
                <a:gd name="T9" fmla="*/ 137 h 222"/>
                <a:gd name="T10" fmla="*/ 169 w 177"/>
                <a:gd name="T11" fmla="*/ 126 h 222"/>
                <a:gd name="T12" fmla="*/ 161 w 177"/>
                <a:gd name="T13" fmla="*/ 124 h 222"/>
                <a:gd name="T14" fmla="*/ 160 w 177"/>
                <a:gd name="T15" fmla="*/ 113 h 222"/>
                <a:gd name="T16" fmla="*/ 141 w 177"/>
                <a:gd name="T17" fmla="*/ 114 h 222"/>
                <a:gd name="T18" fmla="*/ 136 w 177"/>
                <a:gd name="T19" fmla="*/ 108 h 222"/>
                <a:gd name="T20" fmla="*/ 131 w 177"/>
                <a:gd name="T21" fmla="*/ 108 h 222"/>
                <a:gd name="T22" fmla="*/ 131 w 177"/>
                <a:gd name="T23" fmla="*/ 87 h 222"/>
                <a:gd name="T24" fmla="*/ 138 w 177"/>
                <a:gd name="T25" fmla="*/ 81 h 222"/>
                <a:gd name="T26" fmla="*/ 131 w 177"/>
                <a:gd name="T27" fmla="*/ 80 h 222"/>
                <a:gd name="T28" fmla="*/ 129 w 177"/>
                <a:gd name="T29" fmla="*/ 66 h 222"/>
                <a:gd name="T30" fmla="*/ 121 w 177"/>
                <a:gd name="T31" fmla="*/ 64 h 222"/>
                <a:gd name="T32" fmla="*/ 107 w 177"/>
                <a:gd name="T33" fmla="*/ 62 h 222"/>
                <a:gd name="T34" fmla="*/ 104 w 177"/>
                <a:gd name="T35" fmla="*/ 53 h 222"/>
                <a:gd name="T36" fmla="*/ 94 w 177"/>
                <a:gd name="T37" fmla="*/ 51 h 222"/>
                <a:gd name="T38" fmla="*/ 93 w 177"/>
                <a:gd name="T39" fmla="*/ 47 h 222"/>
                <a:gd name="T40" fmla="*/ 70 w 177"/>
                <a:gd name="T41" fmla="*/ 47 h 222"/>
                <a:gd name="T42" fmla="*/ 67 w 177"/>
                <a:gd name="T43" fmla="*/ 42 h 222"/>
                <a:gd name="T44" fmla="*/ 61 w 177"/>
                <a:gd name="T45" fmla="*/ 32 h 222"/>
                <a:gd name="T46" fmla="*/ 60 w 177"/>
                <a:gd name="T47" fmla="*/ 3 h 222"/>
                <a:gd name="T48" fmla="*/ 40 w 177"/>
                <a:gd name="T49" fmla="*/ 0 h 222"/>
                <a:gd name="T50" fmla="*/ 39 w 177"/>
                <a:gd name="T51" fmla="*/ 11 h 222"/>
                <a:gd name="T52" fmla="*/ 31 w 177"/>
                <a:gd name="T53" fmla="*/ 10 h 222"/>
                <a:gd name="T54" fmla="*/ 28 w 177"/>
                <a:gd name="T55" fmla="*/ 17 h 222"/>
                <a:gd name="T56" fmla="*/ 23 w 177"/>
                <a:gd name="T57" fmla="*/ 21 h 222"/>
                <a:gd name="T58" fmla="*/ 13 w 177"/>
                <a:gd name="T59" fmla="*/ 25 h 222"/>
                <a:gd name="T60" fmla="*/ 3 w 177"/>
                <a:gd name="T61" fmla="*/ 24 h 222"/>
                <a:gd name="T62" fmla="*/ 14 w 177"/>
                <a:gd name="T63" fmla="*/ 41 h 222"/>
                <a:gd name="T64" fmla="*/ 13 w 177"/>
                <a:gd name="T65" fmla="*/ 55 h 222"/>
                <a:gd name="T66" fmla="*/ 6 w 177"/>
                <a:gd name="T67" fmla="*/ 61 h 222"/>
                <a:gd name="T68" fmla="*/ 6 w 177"/>
                <a:gd name="T69" fmla="*/ 80 h 222"/>
                <a:gd name="T70" fmla="*/ 4 w 177"/>
                <a:gd name="T71" fmla="*/ 106 h 222"/>
                <a:gd name="T72" fmla="*/ 9 w 177"/>
                <a:gd name="T73" fmla="*/ 114 h 222"/>
                <a:gd name="T74" fmla="*/ 4 w 177"/>
                <a:gd name="T75" fmla="*/ 116 h 222"/>
                <a:gd name="T76" fmla="*/ 0 w 177"/>
                <a:gd name="T77" fmla="*/ 128 h 222"/>
                <a:gd name="T78" fmla="*/ 8 w 177"/>
                <a:gd name="T79" fmla="*/ 135 h 222"/>
                <a:gd name="T80" fmla="*/ 9 w 177"/>
                <a:gd name="T81" fmla="*/ 151 h 222"/>
                <a:gd name="T82" fmla="*/ 23 w 177"/>
                <a:gd name="T83" fmla="*/ 163 h 222"/>
                <a:gd name="T84" fmla="*/ 23 w 177"/>
                <a:gd name="T85" fmla="*/ 195 h 222"/>
                <a:gd name="T86" fmla="*/ 34 w 177"/>
                <a:gd name="T87" fmla="*/ 214 h 222"/>
                <a:gd name="T88" fmla="*/ 44 w 177"/>
                <a:gd name="T89" fmla="*/ 221 h 222"/>
                <a:gd name="T90" fmla="*/ 53 w 177"/>
                <a:gd name="T91" fmla="*/ 202 h 222"/>
                <a:gd name="T92" fmla="*/ 67 w 177"/>
                <a:gd name="T93" fmla="*/ 213 h 222"/>
                <a:gd name="T94" fmla="*/ 83 w 177"/>
                <a:gd name="T95" fmla="*/ 219 h 222"/>
                <a:gd name="T96" fmla="*/ 100 w 177"/>
                <a:gd name="T97" fmla="*/ 206 h 222"/>
                <a:gd name="T98" fmla="*/ 106 w 177"/>
                <a:gd name="T99" fmla="*/ 181 h 222"/>
                <a:gd name="T100" fmla="*/ 111 w 177"/>
                <a:gd name="T101" fmla="*/ 169 h 222"/>
                <a:gd name="T102" fmla="*/ 127 w 177"/>
                <a:gd name="T103" fmla="*/ 162 h 222"/>
                <a:gd name="T104" fmla="*/ 138 w 177"/>
                <a:gd name="T105" fmla="*/ 153 h 222"/>
                <a:gd name="T106" fmla="*/ 155 w 177"/>
                <a:gd name="T107" fmla="*/ 159 h 222"/>
                <a:gd name="T108" fmla="*/ 162 w 177"/>
                <a:gd name="T109" fmla="*/ 17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7" h="222">
                  <a:moveTo>
                    <a:pt x="162" y="170"/>
                  </a:moveTo>
                  <a:lnTo>
                    <a:pt x="169" y="169"/>
                  </a:lnTo>
                  <a:lnTo>
                    <a:pt x="174" y="159"/>
                  </a:lnTo>
                  <a:lnTo>
                    <a:pt x="176" y="141"/>
                  </a:lnTo>
                  <a:lnTo>
                    <a:pt x="171" y="137"/>
                  </a:lnTo>
                  <a:lnTo>
                    <a:pt x="169" y="126"/>
                  </a:lnTo>
                  <a:lnTo>
                    <a:pt x="161" y="124"/>
                  </a:lnTo>
                  <a:lnTo>
                    <a:pt x="160" y="113"/>
                  </a:lnTo>
                  <a:lnTo>
                    <a:pt x="141" y="114"/>
                  </a:lnTo>
                  <a:lnTo>
                    <a:pt x="136" y="108"/>
                  </a:lnTo>
                  <a:lnTo>
                    <a:pt x="131" y="108"/>
                  </a:lnTo>
                  <a:lnTo>
                    <a:pt x="131" y="87"/>
                  </a:lnTo>
                  <a:lnTo>
                    <a:pt x="138" y="81"/>
                  </a:lnTo>
                  <a:lnTo>
                    <a:pt x="131" y="80"/>
                  </a:lnTo>
                  <a:lnTo>
                    <a:pt x="129" y="66"/>
                  </a:lnTo>
                  <a:lnTo>
                    <a:pt x="121" y="64"/>
                  </a:lnTo>
                  <a:lnTo>
                    <a:pt x="107" y="62"/>
                  </a:lnTo>
                  <a:lnTo>
                    <a:pt x="104" y="53"/>
                  </a:lnTo>
                  <a:lnTo>
                    <a:pt x="94" y="51"/>
                  </a:lnTo>
                  <a:lnTo>
                    <a:pt x="93" y="47"/>
                  </a:lnTo>
                  <a:lnTo>
                    <a:pt x="70" y="47"/>
                  </a:lnTo>
                  <a:lnTo>
                    <a:pt x="67" y="42"/>
                  </a:lnTo>
                  <a:lnTo>
                    <a:pt x="61" y="32"/>
                  </a:lnTo>
                  <a:lnTo>
                    <a:pt x="60" y="3"/>
                  </a:lnTo>
                  <a:lnTo>
                    <a:pt x="40" y="0"/>
                  </a:lnTo>
                  <a:lnTo>
                    <a:pt x="39" y="11"/>
                  </a:lnTo>
                  <a:lnTo>
                    <a:pt x="31" y="10"/>
                  </a:lnTo>
                  <a:lnTo>
                    <a:pt x="28" y="17"/>
                  </a:lnTo>
                  <a:lnTo>
                    <a:pt x="23" y="21"/>
                  </a:lnTo>
                  <a:lnTo>
                    <a:pt x="13" y="25"/>
                  </a:lnTo>
                  <a:lnTo>
                    <a:pt x="3" y="24"/>
                  </a:lnTo>
                  <a:lnTo>
                    <a:pt x="14" y="41"/>
                  </a:lnTo>
                  <a:lnTo>
                    <a:pt x="13" y="55"/>
                  </a:lnTo>
                  <a:lnTo>
                    <a:pt x="6" y="61"/>
                  </a:lnTo>
                  <a:lnTo>
                    <a:pt x="6" y="80"/>
                  </a:lnTo>
                  <a:lnTo>
                    <a:pt x="4" y="106"/>
                  </a:lnTo>
                  <a:lnTo>
                    <a:pt x="9" y="114"/>
                  </a:lnTo>
                  <a:lnTo>
                    <a:pt x="4" y="116"/>
                  </a:lnTo>
                  <a:lnTo>
                    <a:pt x="0" y="128"/>
                  </a:lnTo>
                  <a:lnTo>
                    <a:pt x="8" y="135"/>
                  </a:lnTo>
                  <a:lnTo>
                    <a:pt x="9" y="151"/>
                  </a:lnTo>
                  <a:lnTo>
                    <a:pt x="23" y="163"/>
                  </a:lnTo>
                  <a:lnTo>
                    <a:pt x="23" y="195"/>
                  </a:lnTo>
                  <a:lnTo>
                    <a:pt x="34" y="214"/>
                  </a:lnTo>
                  <a:lnTo>
                    <a:pt x="44" y="221"/>
                  </a:lnTo>
                  <a:lnTo>
                    <a:pt x="53" y="202"/>
                  </a:lnTo>
                  <a:lnTo>
                    <a:pt x="67" y="213"/>
                  </a:lnTo>
                  <a:lnTo>
                    <a:pt x="83" y="219"/>
                  </a:lnTo>
                  <a:lnTo>
                    <a:pt x="100" y="206"/>
                  </a:lnTo>
                  <a:lnTo>
                    <a:pt x="106" y="181"/>
                  </a:lnTo>
                  <a:lnTo>
                    <a:pt x="111" y="169"/>
                  </a:lnTo>
                  <a:lnTo>
                    <a:pt x="127" y="162"/>
                  </a:lnTo>
                  <a:lnTo>
                    <a:pt x="138" y="153"/>
                  </a:lnTo>
                  <a:lnTo>
                    <a:pt x="155" y="159"/>
                  </a:lnTo>
                  <a:lnTo>
                    <a:pt x="162" y="17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5" name="Freeform 65">
              <a:extLst>
                <a:ext uri="{FF2B5EF4-FFF2-40B4-BE49-F238E27FC236}">
                  <a16:creationId xmlns:a16="http://schemas.microsoft.com/office/drawing/2014/main" id="{B07232EC-3E5E-464E-B764-141817EEE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3" y="2937"/>
              <a:ext cx="57" cy="72"/>
            </a:xfrm>
            <a:custGeom>
              <a:avLst/>
              <a:gdLst>
                <a:gd name="T0" fmla="*/ 9 w 51"/>
                <a:gd name="T1" fmla="*/ 2 h 64"/>
                <a:gd name="T2" fmla="*/ 4 w 51"/>
                <a:gd name="T3" fmla="*/ 10 h 64"/>
                <a:gd name="T4" fmla="*/ 4 w 51"/>
                <a:gd name="T5" fmla="*/ 51 h 64"/>
                <a:gd name="T6" fmla="*/ 0 w 51"/>
                <a:gd name="T7" fmla="*/ 55 h 64"/>
                <a:gd name="T8" fmla="*/ 6 w 51"/>
                <a:gd name="T9" fmla="*/ 61 h 64"/>
                <a:gd name="T10" fmla="*/ 22 w 51"/>
                <a:gd name="T11" fmla="*/ 63 h 64"/>
                <a:gd name="T12" fmla="*/ 25 w 51"/>
                <a:gd name="T13" fmla="*/ 54 h 64"/>
                <a:gd name="T14" fmla="*/ 30 w 51"/>
                <a:gd name="T15" fmla="*/ 46 h 64"/>
                <a:gd name="T16" fmla="*/ 38 w 51"/>
                <a:gd name="T17" fmla="*/ 38 h 64"/>
                <a:gd name="T18" fmla="*/ 50 w 51"/>
                <a:gd name="T19" fmla="*/ 38 h 64"/>
                <a:gd name="T20" fmla="*/ 47 w 51"/>
                <a:gd name="T21" fmla="*/ 28 h 64"/>
                <a:gd name="T22" fmla="*/ 37 w 51"/>
                <a:gd name="T23" fmla="*/ 22 h 64"/>
                <a:gd name="T24" fmla="*/ 35 w 51"/>
                <a:gd name="T25" fmla="*/ 13 h 64"/>
                <a:gd name="T26" fmla="*/ 28 w 51"/>
                <a:gd name="T27" fmla="*/ 10 h 64"/>
                <a:gd name="T28" fmla="*/ 18 w 51"/>
                <a:gd name="T29" fmla="*/ 8 h 64"/>
                <a:gd name="T30" fmla="*/ 16 w 51"/>
                <a:gd name="T31" fmla="*/ 0 h 64"/>
                <a:gd name="T32" fmla="*/ 9 w 51"/>
                <a:gd name="T33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64">
                  <a:moveTo>
                    <a:pt x="9" y="2"/>
                  </a:moveTo>
                  <a:lnTo>
                    <a:pt x="4" y="10"/>
                  </a:lnTo>
                  <a:lnTo>
                    <a:pt x="4" y="51"/>
                  </a:lnTo>
                  <a:lnTo>
                    <a:pt x="0" y="55"/>
                  </a:lnTo>
                  <a:lnTo>
                    <a:pt x="6" y="61"/>
                  </a:lnTo>
                  <a:lnTo>
                    <a:pt x="22" y="63"/>
                  </a:lnTo>
                  <a:lnTo>
                    <a:pt x="25" y="54"/>
                  </a:lnTo>
                  <a:lnTo>
                    <a:pt x="30" y="46"/>
                  </a:lnTo>
                  <a:lnTo>
                    <a:pt x="38" y="38"/>
                  </a:lnTo>
                  <a:lnTo>
                    <a:pt x="50" y="38"/>
                  </a:lnTo>
                  <a:lnTo>
                    <a:pt x="47" y="28"/>
                  </a:lnTo>
                  <a:lnTo>
                    <a:pt x="37" y="22"/>
                  </a:lnTo>
                  <a:lnTo>
                    <a:pt x="35" y="13"/>
                  </a:lnTo>
                  <a:lnTo>
                    <a:pt x="28" y="10"/>
                  </a:lnTo>
                  <a:lnTo>
                    <a:pt x="18" y="8"/>
                  </a:lnTo>
                  <a:lnTo>
                    <a:pt x="16" y="0"/>
                  </a:lnTo>
                  <a:lnTo>
                    <a:pt x="9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0" name="Freeform 66">
              <a:extLst>
                <a:ext uri="{FF2B5EF4-FFF2-40B4-BE49-F238E27FC236}">
                  <a16:creationId xmlns:a16="http://schemas.microsoft.com/office/drawing/2014/main" id="{862A4F4A-CEA2-4198-95B3-929E198E3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" y="4041"/>
              <a:ext cx="61" cy="42"/>
            </a:xfrm>
            <a:custGeom>
              <a:avLst/>
              <a:gdLst>
                <a:gd name="T0" fmla="*/ 17 w 55"/>
                <a:gd name="T1" fmla="*/ 9 h 37"/>
                <a:gd name="T2" fmla="*/ 2 w 55"/>
                <a:gd name="T3" fmla="*/ 12 h 37"/>
                <a:gd name="T4" fmla="*/ 0 w 55"/>
                <a:gd name="T5" fmla="*/ 25 h 37"/>
                <a:gd name="T6" fmla="*/ 3 w 55"/>
                <a:gd name="T7" fmla="*/ 36 h 37"/>
                <a:gd name="T8" fmla="*/ 14 w 55"/>
                <a:gd name="T9" fmla="*/ 25 h 37"/>
                <a:gd name="T10" fmla="*/ 21 w 55"/>
                <a:gd name="T11" fmla="*/ 30 h 37"/>
                <a:gd name="T12" fmla="*/ 42 w 55"/>
                <a:gd name="T13" fmla="*/ 24 h 37"/>
                <a:gd name="T14" fmla="*/ 54 w 55"/>
                <a:gd name="T15" fmla="*/ 18 h 37"/>
                <a:gd name="T16" fmla="*/ 39 w 55"/>
                <a:gd name="T17" fmla="*/ 9 h 37"/>
                <a:gd name="T18" fmla="*/ 31 w 55"/>
                <a:gd name="T19" fmla="*/ 0 h 37"/>
                <a:gd name="T20" fmla="*/ 29 w 55"/>
                <a:gd name="T21" fmla="*/ 11 h 37"/>
                <a:gd name="T22" fmla="*/ 17 w 55"/>
                <a:gd name="T23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" h="37">
                  <a:moveTo>
                    <a:pt x="17" y="9"/>
                  </a:moveTo>
                  <a:lnTo>
                    <a:pt x="2" y="12"/>
                  </a:lnTo>
                  <a:lnTo>
                    <a:pt x="0" y="25"/>
                  </a:lnTo>
                  <a:lnTo>
                    <a:pt x="3" y="36"/>
                  </a:lnTo>
                  <a:lnTo>
                    <a:pt x="14" y="25"/>
                  </a:lnTo>
                  <a:lnTo>
                    <a:pt x="21" y="30"/>
                  </a:lnTo>
                  <a:lnTo>
                    <a:pt x="42" y="24"/>
                  </a:lnTo>
                  <a:lnTo>
                    <a:pt x="54" y="18"/>
                  </a:lnTo>
                  <a:lnTo>
                    <a:pt x="39" y="9"/>
                  </a:lnTo>
                  <a:lnTo>
                    <a:pt x="31" y="0"/>
                  </a:lnTo>
                  <a:lnTo>
                    <a:pt x="29" y="11"/>
                  </a:lnTo>
                  <a:lnTo>
                    <a:pt x="17" y="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1" name="Freeform 67">
              <a:extLst>
                <a:ext uri="{FF2B5EF4-FFF2-40B4-BE49-F238E27FC236}">
                  <a16:creationId xmlns:a16="http://schemas.microsoft.com/office/drawing/2014/main" id="{3B86BE37-F5BE-43B8-892F-3E6D022A9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562"/>
              <a:ext cx="41" cy="20"/>
            </a:xfrm>
            <a:custGeom>
              <a:avLst/>
              <a:gdLst>
                <a:gd name="T0" fmla="*/ 10 w 36"/>
                <a:gd name="T1" fmla="*/ 0 h 18"/>
                <a:gd name="T2" fmla="*/ 0 w 36"/>
                <a:gd name="T3" fmla="*/ 17 h 18"/>
                <a:gd name="T4" fmla="*/ 17 w 36"/>
                <a:gd name="T5" fmla="*/ 17 h 18"/>
                <a:gd name="T6" fmla="*/ 35 w 36"/>
                <a:gd name="T7" fmla="*/ 10 h 18"/>
                <a:gd name="T8" fmla="*/ 10 w 3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8">
                  <a:moveTo>
                    <a:pt x="10" y="0"/>
                  </a:moveTo>
                  <a:lnTo>
                    <a:pt x="0" y="17"/>
                  </a:lnTo>
                  <a:lnTo>
                    <a:pt x="17" y="17"/>
                  </a:lnTo>
                  <a:lnTo>
                    <a:pt x="35" y="10"/>
                  </a:lnTo>
                  <a:lnTo>
                    <a:pt x="10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2" name="Freeform 68">
              <a:extLst>
                <a:ext uri="{FF2B5EF4-FFF2-40B4-BE49-F238E27FC236}">
                  <a16:creationId xmlns:a16="http://schemas.microsoft.com/office/drawing/2014/main" id="{5D755E02-5259-463C-B2C6-7208002B3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" y="1531"/>
              <a:ext cx="534" cy="439"/>
            </a:xfrm>
            <a:custGeom>
              <a:avLst/>
              <a:gdLst>
                <a:gd name="T0" fmla="*/ 229 w 476"/>
                <a:gd name="T1" fmla="*/ 10 h 391"/>
                <a:gd name="T2" fmla="*/ 191 w 476"/>
                <a:gd name="T3" fmla="*/ 25 h 391"/>
                <a:gd name="T4" fmla="*/ 143 w 476"/>
                <a:gd name="T5" fmla="*/ 55 h 391"/>
                <a:gd name="T6" fmla="*/ 88 w 476"/>
                <a:gd name="T7" fmla="*/ 75 h 391"/>
                <a:gd name="T8" fmla="*/ 158 w 476"/>
                <a:gd name="T9" fmla="*/ 112 h 391"/>
                <a:gd name="T10" fmla="*/ 108 w 476"/>
                <a:gd name="T11" fmla="*/ 122 h 391"/>
                <a:gd name="T12" fmla="*/ 83 w 476"/>
                <a:gd name="T13" fmla="*/ 115 h 391"/>
                <a:gd name="T14" fmla="*/ 58 w 476"/>
                <a:gd name="T15" fmla="*/ 125 h 391"/>
                <a:gd name="T16" fmla="*/ 66 w 476"/>
                <a:gd name="T17" fmla="*/ 143 h 391"/>
                <a:gd name="T18" fmla="*/ 74 w 476"/>
                <a:gd name="T19" fmla="*/ 165 h 391"/>
                <a:gd name="T20" fmla="*/ 123 w 476"/>
                <a:gd name="T21" fmla="*/ 153 h 391"/>
                <a:gd name="T22" fmla="*/ 121 w 476"/>
                <a:gd name="T23" fmla="*/ 167 h 391"/>
                <a:gd name="T24" fmla="*/ 96 w 476"/>
                <a:gd name="T25" fmla="*/ 185 h 391"/>
                <a:gd name="T26" fmla="*/ 79 w 476"/>
                <a:gd name="T27" fmla="*/ 190 h 391"/>
                <a:gd name="T28" fmla="*/ 56 w 476"/>
                <a:gd name="T29" fmla="*/ 215 h 391"/>
                <a:gd name="T30" fmla="*/ 43 w 476"/>
                <a:gd name="T31" fmla="*/ 238 h 391"/>
                <a:gd name="T32" fmla="*/ 38 w 476"/>
                <a:gd name="T33" fmla="*/ 253 h 391"/>
                <a:gd name="T34" fmla="*/ 66 w 476"/>
                <a:gd name="T35" fmla="*/ 265 h 391"/>
                <a:gd name="T36" fmla="*/ 74 w 476"/>
                <a:gd name="T37" fmla="*/ 273 h 391"/>
                <a:gd name="T38" fmla="*/ 68 w 476"/>
                <a:gd name="T39" fmla="*/ 301 h 391"/>
                <a:gd name="T40" fmla="*/ 98 w 476"/>
                <a:gd name="T41" fmla="*/ 299 h 391"/>
                <a:gd name="T42" fmla="*/ 119 w 476"/>
                <a:gd name="T43" fmla="*/ 316 h 391"/>
                <a:gd name="T44" fmla="*/ 20 w 476"/>
                <a:gd name="T45" fmla="*/ 373 h 391"/>
                <a:gd name="T46" fmla="*/ 1 w 476"/>
                <a:gd name="T47" fmla="*/ 390 h 391"/>
                <a:gd name="T48" fmla="*/ 138 w 476"/>
                <a:gd name="T49" fmla="*/ 330 h 391"/>
                <a:gd name="T50" fmla="*/ 157 w 476"/>
                <a:gd name="T51" fmla="*/ 315 h 391"/>
                <a:gd name="T52" fmla="*/ 174 w 476"/>
                <a:gd name="T53" fmla="*/ 289 h 391"/>
                <a:gd name="T54" fmla="*/ 223 w 476"/>
                <a:gd name="T55" fmla="*/ 235 h 391"/>
                <a:gd name="T56" fmla="*/ 209 w 476"/>
                <a:gd name="T57" fmla="*/ 268 h 391"/>
                <a:gd name="T58" fmla="*/ 206 w 476"/>
                <a:gd name="T59" fmla="*/ 285 h 391"/>
                <a:gd name="T60" fmla="*/ 221 w 476"/>
                <a:gd name="T61" fmla="*/ 293 h 391"/>
                <a:gd name="T62" fmla="*/ 229 w 476"/>
                <a:gd name="T63" fmla="*/ 291 h 391"/>
                <a:gd name="T64" fmla="*/ 236 w 476"/>
                <a:gd name="T65" fmla="*/ 285 h 391"/>
                <a:gd name="T66" fmla="*/ 244 w 476"/>
                <a:gd name="T67" fmla="*/ 278 h 391"/>
                <a:gd name="T68" fmla="*/ 249 w 476"/>
                <a:gd name="T69" fmla="*/ 271 h 391"/>
                <a:gd name="T70" fmla="*/ 251 w 476"/>
                <a:gd name="T71" fmla="*/ 268 h 391"/>
                <a:gd name="T72" fmla="*/ 264 w 476"/>
                <a:gd name="T73" fmla="*/ 260 h 391"/>
                <a:gd name="T74" fmla="*/ 285 w 476"/>
                <a:gd name="T75" fmla="*/ 238 h 391"/>
                <a:gd name="T76" fmla="*/ 303 w 476"/>
                <a:gd name="T77" fmla="*/ 249 h 391"/>
                <a:gd name="T78" fmla="*/ 347 w 476"/>
                <a:gd name="T79" fmla="*/ 264 h 391"/>
                <a:gd name="T80" fmla="*/ 353 w 476"/>
                <a:gd name="T81" fmla="*/ 276 h 391"/>
                <a:gd name="T82" fmla="*/ 370 w 476"/>
                <a:gd name="T83" fmla="*/ 291 h 391"/>
                <a:gd name="T84" fmla="*/ 385 w 476"/>
                <a:gd name="T85" fmla="*/ 301 h 391"/>
                <a:gd name="T86" fmla="*/ 403 w 476"/>
                <a:gd name="T87" fmla="*/ 297 h 391"/>
                <a:gd name="T88" fmla="*/ 417 w 476"/>
                <a:gd name="T89" fmla="*/ 312 h 391"/>
                <a:gd name="T90" fmla="*/ 429 w 476"/>
                <a:gd name="T91" fmla="*/ 308 h 391"/>
                <a:gd name="T92" fmla="*/ 428 w 476"/>
                <a:gd name="T93" fmla="*/ 328 h 391"/>
                <a:gd name="T94" fmla="*/ 443 w 476"/>
                <a:gd name="T95" fmla="*/ 336 h 391"/>
                <a:gd name="T96" fmla="*/ 454 w 476"/>
                <a:gd name="T97" fmla="*/ 354 h 391"/>
                <a:gd name="T98" fmla="*/ 475 w 476"/>
                <a:gd name="T99" fmla="*/ 344 h 391"/>
                <a:gd name="T100" fmla="*/ 450 w 476"/>
                <a:gd name="T101" fmla="*/ 315 h 391"/>
                <a:gd name="T102" fmla="*/ 439 w 476"/>
                <a:gd name="T103" fmla="*/ 294 h 391"/>
                <a:gd name="T104" fmla="*/ 409 w 476"/>
                <a:gd name="T105" fmla="*/ 268 h 391"/>
                <a:gd name="T106" fmla="*/ 398 w 476"/>
                <a:gd name="T107" fmla="*/ 279 h 391"/>
                <a:gd name="T108" fmla="*/ 382 w 476"/>
                <a:gd name="T109" fmla="*/ 279 h 391"/>
                <a:gd name="T110" fmla="*/ 372 w 476"/>
                <a:gd name="T111" fmla="*/ 255 h 391"/>
                <a:gd name="T112" fmla="*/ 423 w 476"/>
                <a:gd name="T113" fmla="*/ 40 h 391"/>
                <a:gd name="T114" fmla="*/ 373 w 476"/>
                <a:gd name="T115" fmla="*/ 30 h 391"/>
                <a:gd name="T116" fmla="*/ 348 w 476"/>
                <a:gd name="T117" fmla="*/ 21 h 391"/>
                <a:gd name="T118" fmla="*/ 288 w 476"/>
                <a:gd name="T119" fmla="*/ 4 h 391"/>
                <a:gd name="T120" fmla="*/ 251 w 476"/>
                <a:gd name="T121" fmla="*/ 15 h 391"/>
                <a:gd name="T122" fmla="*/ 240 w 476"/>
                <a:gd name="T123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6" h="391">
                  <a:moveTo>
                    <a:pt x="240" y="0"/>
                  </a:moveTo>
                  <a:lnTo>
                    <a:pt x="229" y="10"/>
                  </a:lnTo>
                  <a:lnTo>
                    <a:pt x="198" y="10"/>
                  </a:lnTo>
                  <a:lnTo>
                    <a:pt x="191" y="25"/>
                  </a:lnTo>
                  <a:lnTo>
                    <a:pt x="156" y="27"/>
                  </a:lnTo>
                  <a:lnTo>
                    <a:pt x="143" y="55"/>
                  </a:lnTo>
                  <a:lnTo>
                    <a:pt x="93" y="63"/>
                  </a:lnTo>
                  <a:lnTo>
                    <a:pt x="88" y="75"/>
                  </a:lnTo>
                  <a:lnTo>
                    <a:pt x="115" y="95"/>
                  </a:lnTo>
                  <a:lnTo>
                    <a:pt x="158" y="112"/>
                  </a:lnTo>
                  <a:lnTo>
                    <a:pt x="128" y="117"/>
                  </a:lnTo>
                  <a:lnTo>
                    <a:pt x="108" y="122"/>
                  </a:lnTo>
                  <a:lnTo>
                    <a:pt x="98" y="110"/>
                  </a:lnTo>
                  <a:lnTo>
                    <a:pt x="83" y="115"/>
                  </a:lnTo>
                  <a:lnTo>
                    <a:pt x="83" y="122"/>
                  </a:lnTo>
                  <a:lnTo>
                    <a:pt x="58" y="125"/>
                  </a:lnTo>
                  <a:lnTo>
                    <a:pt x="51" y="135"/>
                  </a:lnTo>
                  <a:lnTo>
                    <a:pt x="66" y="143"/>
                  </a:lnTo>
                  <a:lnTo>
                    <a:pt x="64" y="158"/>
                  </a:lnTo>
                  <a:lnTo>
                    <a:pt x="74" y="165"/>
                  </a:lnTo>
                  <a:lnTo>
                    <a:pt x="103" y="165"/>
                  </a:lnTo>
                  <a:lnTo>
                    <a:pt x="123" y="153"/>
                  </a:lnTo>
                  <a:lnTo>
                    <a:pt x="130" y="160"/>
                  </a:lnTo>
                  <a:lnTo>
                    <a:pt x="121" y="167"/>
                  </a:lnTo>
                  <a:lnTo>
                    <a:pt x="119" y="185"/>
                  </a:lnTo>
                  <a:lnTo>
                    <a:pt x="96" y="185"/>
                  </a:lnTo>
                  <a:lnTo>
                    <a:pt x="91" y="200"/>
                  </a:lnTo>
                  <a:lnTo>
                    <a:pt x="79" y="190"/>
                  </a:lnTo>
                  <a:lnTo>
                    <a:pt x="58" y="200"/>
                  </a:lnTo>
                  <a:lnTo>
                    <a:pt x="56" y="215"/>
                  </a:lnTo>
                  <a:lnTo>
                    <a:pt x="36" y="225"/>
                  </a:lnTo>
                  <a:lnTo>
                    <a:pt x="43" y="238"/>
                  </a:lnTo>
                  <a:lnTo>
                    <a:pt x="56" y="242"/>
                  </a:lnTo>
                  <a:lnTo>
                    <a:pt x="38" y="253"/>
                  </a:lnTo>
                  <a:lnTo>
                    <a:pt x="51" y="268"/>
                  </a:lnTo>
                  <a:lnTo>
                    <a:pt x="66" y="265"/>
                  </a:lnTo>
                  <a:lnTo>
                    <a:pt x="74" y="253"/>
                  </a:lnTo>
                  <a:lnTo>
                    <a:pt x="74" y="273"/>
                  </a:lnTo>
                  <a:lnTo>
                    <a:pt x="66" y="285"/>
                  </a:lnTo>
                  <a:lnTo>
                    <a:pt x="68" y="301"/>
                  </a:lnTo>
                  <a:lnTo>
                    <a:pt x="91" y="293"/>
                  </a:lnTo>
                  <a:lnTo>
                    <a:pt x="98" y="299"/>
                  </a:lnTo>
                  <a:lnTo>
                    <a:pt x="115" y="293"/>
                  </a:lnTo>
                  <a:lnTo>
                    <a:pt x="119" y="316"/>
                  </a:lnTo>
                  <a:lnTo>
                    <a:pt x="61" y="354"/>
                  </a:lnTo>
                  <a:lnTo>
                    <a:pt x="20" y="373"/>
                  </a:lnTo>
                  <a:lnTo>
                    <a:pt x="0" y="382"/>
                  </a:lnTo>
                  <a:lnTo>
                    <a:pt x="1" y="390"/>
                  </a:lnTo>
                  <a:lnTo>
                    <a:pt x="68" y="377"/>
                  </a:lnTo>
                  <a:lnTo>
                    <a:pt x="138" y="330"/>
                  </a:lnTo>
                  <a:lnTo>
                    <a:pt x="146" y="323"/>
                  </a:lnTo>
                  <a:lnTo>
                    <a:pt x="157" y="315"/>
                  </a:lnTo>
                  <a:lnTo>
                    <a:pt x="177" y="302"/>
                  </a:lnTo>
                  <a:lnTo>
                    <a:pt x="174" y="289"/>
                  </a:lnTo>
                  <a:lnTo>
                    <a:pt x="196" y="268"/>
                  </a:lnTo>
                  <a:lnTo>
                    <a:pt x="223" y="235"/>
                  </a:lnTo>
                  <a:lnTo>
                    <a:pt x="247" y="241"/>
                  </a:lnTo>
                  <a:lnTo>
                    <a:pt x="209" y="268"/>
                  </a:lnTo>
                  <a:lnTo>
                    <a:pt x="216" y="278"/>
                  </a:lnTo>
                  <a:lnTo>
                    <a:pt x="206" y="285"/>
                  </a:lnTo>
                  <a:lnTo>
                    <a:pt x="217" y="293"/>
                  </a:lnTo>
                  <a:lnTo>
                    <a:pt x="221" y="293"/>
                  </a:lnTo>
                  <a:lnTo>
                    <a:pt x="225" y="292"/>
                  </a:lnTo>
                  <a:lnTo>
                    <a:pt x="229" y="291"/>
                  </a:lnTo>
                  <a:lnTo>
                    <a:pt x="233" y="288"/>
                  </a:lnTo>
                  <a:lnTo>
                    <a:pt x="236" y="285"/>
                  </a:lnTo>
                  <a:lnTo>
                    <a:pt x="240" y="281"/>
                  </a:lnTo>
                  <a:lnTo>
                    <a:pt x="244" y="278"/>
                  </a:lnTo>
                  <a:lnTo>
                    <a:pt x="246" y="274"/>
                  </a:lnTo>
                  <a:lnTo>
                    <a:pt x="249" y="271"/>
                  </a:lnTo>
                  <a:lnTo>
                    <a:pt x="251" y="269"/>
                  </a:lnTo>
                  <a:lnTo>
                    <a:pt x="251" y="268"/>
                  </a:lnTo>
                  <a:lnTo>
                    <a:pt x="251" y="267"/>
                  </a:lnTo>
                  <a:lnTo>
                    <a:pt x="264" y="260"/>
                  </a:lnTo>
                  <a:lnTo>
                    <a:pt x="267" y="244"/>
                  </a:lnTo>
                  <a:lnTo>
                    <a:pt x="285" y="238"/>
                  </a:lnTo>
                  <a:lnTo>
                    <a:pt x="290" y="247"/>
                  </a:lnTo>
                  <a:lnTo>
                    <a:pt x="303" y="249"/>
                  </a:lnTo>
                  <a:lnTo>
                    <a:pt x="303" y="261"/>
                  </a:lnTo>
                  <a:lnTo>
                    <a:pt x="347" y="264"/>
                  </a:lnTo>
                  <a:lnTo>
                    <a:pt x="351" y="268"/>
                  </a:lnTo>
                  <a:lnTo>
                    <a:pt x="353" y="276"/>
                  </a:lnTo>
                  <a:lnTo>
                    <a:pt x="368" y="280"/>
                  </a:lnTo>
                  <a:lnTo>
                    <a:pt x="370" y="291"/>
                  </a:lnTo>
                  <a:lnTo>
                    <a:pt x="382" y="290"/>
                  </a:lnTo>
                  <a:lnTo>
                    <a:pt x="385" y="301"/>
                  </a:lnTo>
                  <a:lnTo>
                    <a:pt x="397" y="307"/>
                  </a:lnTo>
                  <a:lnTo>
                    <a:pt x="403" y="297"/>
                  </a:lnTo>
                  <a:lnTo>
                    <a:pt x="409" y="307"/>
                  </a:lnTo>
                  <a:lnTo>
                    <a:pt x="417" y="312"/>
                  </a:lnTo>
                  <a:lnTo>
                    <a:pt x="423" y="307"/>
                  </a:lnTo>
                  <a:lnTo>
                    <a:pt x="429" y="308"/>
                  </a:lnTo>
                  <a:lnTo>
                    <a:pt x="428" y="315"/>
                  </a:lnTo>
                  <a:lnTo>
                    <a:pt x="428" y="328"/>
                  </a:lnTo>
                  <a:lnTo>
                    <a:pt x="434" y="335"/>
                  </a:lnTo>
                  <a:lnTo>
                    <a:pt x="443" y="336"/>
                  </a:lnTo>
                  <a:lnTo>
                    <a:pt x="443" y="348"/>
                  </a:lnTo>
                  <a:lnTo>
                    <a:pt x="454" y="354"/>
                  </a:lnTo>
                  <a:lnTo>
                    <a:pt x="465" y="354"/>
                  </a:lnTo>
                  <a:lnTo>
                    <a:pt x="475" y="344"/>
                  </a:lnTo>
                  <a:lnTo>
                    <a:pt x="456" y="339"/>
                  </a:lnTo>
                  <a:lnTo>
                    <a:pt x="450" y="315"/>
                  </a:lnTo>
                  <a:lnTo>
                    <a:pt x="443" y="312"/>
                  </a:lnTo>
                  <a:lnTo>
                    <a:pt x="439" y="294"/>
                  </a:lnTo>
                  <a:lnTo>
                    <a:pt x="417" y="270"/>
                  </a:lnTo>
                  <a:lnTo>
                    <a:pt x="409" y="268"/>
                  </a:lnTo>
                  <a:lnTo>
                    <a:pt x="406" y="279"/>
                  </a:lnTo>
                  <a:lnTo>
                    <a:pt x="398" y="279"/>
                  </a:lnTo>
                  <a:lnTo>
                    <a:pt x="395" y="287"/>
                  </a:lnTo>
                  <a:lnTo>
                    <a:pt x="382" y="279"/>
                  </a:lnTo>
                  <a:lnTo>
                    <a:pt x="378" y="260"/>
                  </a:lnTo>
                  <a:lnTo>
                    <a:pt x="372" y="255"/>
                  </a:lnTo>
                  <a:lnTo>
                    <a:pt x="359" y="260"/>
                  </a:lnTo>
                  <a:lnTo>
                    <a:pt x="423" y="40"/>
                  </a:lnTo>
                  <a:lnTo>
                    <a:pt x="408" y="26"/>
                  </a:lnTo>
                  <a:lnTo>
                    <a:pt x="373" y="30"/>
                  </a:lnTo>
                  <a:lnTo>
                    <a:pt x="358" y="31"/>
                  </a:lnTo>
                  <a:lnTo>
                    <a:pt x="348" y="21"/>
                  </a:lnTo>
                  <a:lnTo>
                    <a:pt x="303" y="25"/>
                  </a:lnTo>
                  <a:lnTo>
                    <a:pt x="288" y="4"/>
                  </a:lnTo>
                  <a:lnTo>
                    <a:pt x="273" y="18"/>
                  </a:lnTo>
                  <a:lnTo>
                    <a:pt x="251" y="15"/>
                  </a:lnTo>
                  <a:lnTo>
                    <a:pt x="251" y="1"/>
                  </a:lnTo>
                  <a:lnTo>
                    <a:pt x="240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Freeform 69">
              <a:extLst>
                <a:ext uri="{FF2B5EF4-FFF2-40B4-BE49-F238E27FC236}">
                  <a16:creationId xmlns:a16="http://schemas.microsoft.com/office/drawing/2014/main" id="{B4C17B7D-A61F-4D54-8C15-938CB1F75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" y="2086"/>
              <a:ext cx="905" cy="505"/>
            </a:xfrm>
            <a:custGeom>
              <a:avLst/>
              <a:gdLst>
                <a:gd name="T0" fmla="*/ 488 w 905"/>
                <a:gd name="T1" fmla="*/ 10 h 505"/>
                <a:gd name="T2" fmla="*/ 531 w 905"/>
                <a:gd name="T3" fmla="*/ 37 h 505"/>
                <a:gd name="T4" fmla="*/ 583 w 905"/>
                <a:gd name="T5" fmla="*/ 26 h 505"/>
                <a:gd name="T6" fmla="*/ 622 w 905"/>
                <a:gd name="T7" fmla="*/ 53 h 505"/>
                <a:gd name="T8" fmla="*/ 576 w 905"/>
                <a:gd name="T9" fmla="*/ 89 h 505"/>
                <a:gd name="T10" fmla="*/ 579 w 905"/>
                <a:gd name="T11" fmla="*/ 143 h 505"/>
                <a:gd name="T12" fmla="*/ 603 w 905"/>
                <a:gd name="T13" fmla="*/ 106 h 505"/>
                <a:gd name="T14" fmla="*/ 622 w 905"/>
                <a:gd name="T15" fmla="*/ 56 h 505"/>
                <a:gd name="T16" fmla="*/ 657 w 905"/>
                <a:gd name="T17" fmla="*/ 107 h 505"/>
                <a:gd name="T18" fmla="*/ 643 w 905"/>
                <a:gd name="T19" fmla="*/ 150 h 505"/>
                <a:gd name="T20" fmla="*/ 716 w 905"/>
                <a:gd name="T21" fmla="*/ 117 h 505"/>
                <a:gd name="T22" fmla="*/ 772 w 905"/>
                <a:gd name="T23" fmla="*/ 83 h 505"/>
                <a:gd name="T24" fmla="*/ 858 w 905"/>
                <a:gd name="T25" fmla="*/ 55 h 505"/>
                <a:gd name="T26" fmla="*/ 894 w 905"/>
                <a:gd name="T27" fmla="*/ 77 h 505"/>
                <a:gd name="T28" fmla="*/ 881 w 905"/>
                <a:gd name="T29" fmla="*/ 95 h 505"/>
                <a:gd name="T30" fmla="*/ 860 w 905"/>
                <a:gd name="T31" fmla="*/ 113 h 505"/>
                <a:gd name="T32" fmla="*/ 839 w 905"/>
                <a:gd name="T33" fmla="*/ 139 h 505"/>
                <a:gd name="T34" fmla="*/ 807 w 905"/>
                <a:gd name="T35" fmla="*/ 162 h 505"/>
                <a:gd name="T36" fmla="*/ 778 w 905"/>
                <a:gd name="T37" fmla="*/ 185 h 505"/>
                <a:gd name="T38" fmla="*/ 754 w 905"/>
                <a:gd name="T39" fmla="*/ 229 h 505"/>
                <a:gd name="T40" fmla="*/ 749 w 905"/>
                <a:gd name="T41" fmla="*/ 252 h 505"/>
                <a:gd name="T42" fmla="*/ 733 w 905"/>
                <a:gd name="T43" fmla="*/ 304 h 505"/>
                <a:gd name="T44" fmla="*/ 689 w 905"/>
                <a:gd name="T45" fmla="*/ 320 h 505"/>
                <a:gd name="T46" fmla="*/ 658 w 905"/>
                <a:gd name="T47" fmla="*/ 350 h 505"/>
                <a:gd name="T48" fmla="*/ 652 w 905"/>
                <a:gd name="T49" fmla="*/ 412 h 505"/>
                <a:gd name="T50" fmla="*/ 665 w 905"/>
                <a:gd name="T51" fmla="*/ 450 h 505"/>
                <a:gd name="T52" fmla="*/ 656 w 905"/>
                <a:gd name="T53" fmla="*/ 495 h 505"/>
                <a:gd name="T54" fmla="*/ 624 w 905"/>
                <a:gd name="T55" fmla="*/ 439 h 505"/>
                <a:gd name="T56" fmla="*/ 598 w 905"/>
                <a:gd name="T57" fmla="*/ 388 h 505"/>
                <a:gd name="T58" fmla="*/ 528 w 905"/>
                <a:gd name="T59" fmla="*/ 386 h 505"/>
                <a:gd name="T60" fmla="*/ 506 w 905"/>
                <a:gd name="T61" fmla="*/ 414 h 505"/>
                <a:gd name="T62" fmla="*/ 473 w 905"/>
                <a:gd name="T63" fmla="*/ 390 h 505"/>
                <a:gd name="T64" fmla="*/ 449 w 905"/>
                <a:gd name="T65" fmla="*/ 390 h 505"/>
                <a:gd name="T66" fmla="*/ 418 w 905"/>
                <a:gd name="T67" fmla="*/ 423 h 505"/>
                <a:gd name="T68" fmla="*/ 384 w 905"/>
                <a:gd name="T69" fmla="*/ 469 h 505"/>
                <a:gd name="T70" fmla="*/ 342 w 905"/>
                <a:gd name="T71" fmla="*/ 440 h 505"/>
                <a:gd name="T72" fmla="*/ 311 w 905"/>
                <a:gd name="T73" fmla="*/ 390 h 505"/>
                <a:gd name="T74" fmla="*/ 281 w 905"/>
                <a:gd name="T75" fmla="*/ 386 h 505"/>
                <a:gd name="T76" fmla="*/ 256 w 905"/>
                <a:gd name="T77" fmla="*/ 366 h 505"/>
                <a:gd name="T78" fmla="*/ 226 w 905"/>
                <a:gd name="T79" fmla="*/ 359 h 505"/>
                <a:gd name="T80" fmla="*/ 181 w 905"/>
                <a:gd name="T81" fmla="*/ 376 h 505"/>
                <a:gd name="T82" fmla="*/ 125 w 905"/>
                <a:gd name="T83" fmla="*/ 348 h 505"/>
                <a:gd name="T84" fmla="*/ 86 w 905"/>
                <a:gd name="T85" fmla="*/ 323 h 505"/>
                <a:gd name="T86" fmla="*/ 37 w 905"/>
                <a:gd name="T87" fmla="*/ 297 h 505"/>
                <a:gd name="T88" fmla="*/ 21 w 905"/>
                <a:gd name="T89" fmla="*/ 258 h 505"/>
                <a:gd name="T90" fmla="*/ 3 w 905"/>
                <a:gd name="T91" fmla="*/ 217 h 505"/>
                <a:gd name="T92" fmla="*/ 3 w 905"/>
                <a:gd name="T93" fmla="*/ 153 h 505"/>
                <a:gd name="T94" fmla="*/ 8 w 905"/>
                <a:gd name="T95" fmla="*/ 119 h 505"/>
                <a:gd name="T96" fmla="*/ 25 w 905"/>
                <a:gd name="T97" fmla="*/ 77 h 505"/>
                <a:gd name="T98" fmla="*/ 28 w 905"/>
                <a:gd name="T99" fmla="*/ 28 h 505"/>
                <a:gd name="T100" fmla="*/ 53 w 905"/>
                <a:gd name="T101" fmla="*/ 2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5" h="505">
                  <a:moveTo>
                    <a:pt x="63" y="1"/>
                  </a:moveTo>
                  <a:lnTo>
                    <a:pt x="489" y="0"/>
                  </a:lnTo>
                  <a:lnTo>
                    <a:pt x="488" y="10"/>
                  </a:lnTo>
                  <a:lnTo>
                    <a:pt x="518" y="10"/>
                  </a:lnTo>
                  <a:lnTo>
                    <a:pt x="562" y="16"/>
                  </a:lnTo>
                  <a:lnTo>
                    <a:pt x="531" y="37"/>
                  </a:lnTo>
                  <a:lnTo>
                    <a:pt x="531" y="50"/>
                  </a:lnTo>
                  <a:lnTo>
                    <a:pt x="558" y="58"/>
                  </a:lnTo>
                  <a:lnTo>
                    <a:pt x="583" y="26"/>
                  </a:lnTo>
                  <a:lnTo>
                    <a:pt x="585" y="32"/>
                  </a:lnTo>
                  <a:lnTo>
                    <a:pt x="616" y="37"/>
                  </a:lnTo>
                  <a:lnTo>
                    <a:pt x="622" y="53"/>
                  </a:lnTo>
                  <a:lnTo>
                    <a:pt x="596" y="53"/>
                  </a:lnTo>
                  <a:lnTo>
                    <a:pt x="577" y="71"/>
                  </a:lnTo>
                  <a:lnTo>
                    <a:pt x="576" y="89"/>
                  </a:lnTo>
                  <a:lnTo>
                    <a:pt x="589" y="77"/>
                  </a:lnTo>
                  <a:lnTo>
                    <a:pt x="580" y="110"/>
                  </a:lnTo>
                  <a:lnTo>
                    <a:pt x="579" y="143"/>
                  </a:lnTo>
                  <a:lnTo>
                    <a:pt x="594" y="163"/>
                  </a:lnTo>
                  <a:lnTo>
                    <a:pt x="613" y="145"/>
                  </a:lnTo>
                  <a:lnTo>
                    <a:pt x="603" y="106"/>
                  </a:lnTo>
                  <a:lnTo>
                    <a:pt x="604" y="85"/>
                  </a:lnTo>
                  <a:lnTo>
                    <a:pt x="622" y="76"/>
                  </a:lnTo>
                  <a:lnTo>
                    <a:pt x="622" y="56"/>
                  </a:lnTo>
                  <a:lnTo>
                    <a:pt x="649" y="86"/>
                  </a:lnTo>
                  <a:lnTo>
                    <a:pt x="643" y="115"/>
                  </a:lnTo>
                  <a:lnTo>
                    <a:pt x="657" y="107"/>
                  </a:lnTo>
                  <a:lnTo>
                    <a:pt x="664" y="118"/>
                  </a:lnTo>
                  <a:lnTo>
                    <a:pt x="652" y="138"/>
                  </a:lnTo>
                  <a:lnTo>
                    <a:pt x="643" y="150"/>
                  </a:lnTo>
                  <a:lnTo>
                    <a:pt x="668" y="160"/>
                  </a:lnTo>
                  <a:lnTo>
                    <a:pt x="702" y="130"/>
                  </a:lnTo>
                  <a:lnTo>
                    <a:pt x="716" y="117"/>
                  </a:lnTo>
                  <a:lnTo>
                    <a:pt x="753" y="119"/>
                  </a:lnTo>
                  <a:lnTo>
                    <a:pt x="760" y="94"/>
                  </a:lnTo>
                  <a:lnTo>
                    <a:pt x="772" y="83"/>
                  </a:lnTo>
                  <a:lnTo>
                    <a:pt x="839" y="86"/>
                  </a:lnTo>
                  <a:lnTo>
                    <a:pt x="850" y="71"/>
                  </a:lnTo>
                  <a:lnTo>
                    <a:pt x="858" y="55"/>
                  </a:lnTo>
                  <a:lnTo>
                    <a:pt x="868" y="28"/>
                  </a:lnTo>
                  <a:lnTo>
                    <a:pt x="890" y="34"/>
                  </a:lnTo>
                  <a:lnTo>
                    <a:pt x="894" y="77"/>
                  </a:lnTo>
                  <a:lnTo>
                    <a:pt x="905" y="83"/>
                  </a:lnTo>
                  <a:lnTo>
                    <a:pt x="896" y="94"/>
                  </a:lnTo>
                  <a:lnTo>
                    <a:pt x="881" y="95"/>
                  </a:lnTo>
                  <a:lnTo>
                    <a:pt x="875" y="107"/>
                  </a:lnTo>
                  <a:lnTo>
                    <a:pt x="862" y="104"/>
                  </a:lnTo>
                  <a:lnTo>
                    <a:pt x="860" y="113"/>
                  </a:lnTo>
                  <a:lnTo>
                    <a:pt x="846" y="113"/>
                  </a:lnTo>
                  <a:lnTo>
                    <a:pt x="841" y="127"/>
                  </a:lnTo>
                  <a:lnTo>
                    <a:pt x="839" y="139"/>
                  </a:lnTo>
                  <a:lnTo>
                    <a:pt x="850" y="150"/>
                  </a:lnTo>
                  <a:lnTo>
                    <a:pt x="836" y="159"/>
                  </a:lnTo>
                  <a:lnTo>
                    <a:pt x="807" y="162"/>
                  </a:lnTo>
                  <a:lnTo>
                    <a:pt x="800" y="175"/>
                  </a:lnTo>
                  <a:lnTo>
                    <a:pt x="796" y="183"/>
                  </a:lnTo>
                  <a:lnTo>
                    <a:pt x="778" y="185"/>
                  </a:lnTo>
                  <a:lnTo>
                    <a:pt x="770" y="196"/>
                  </a:lnTo>
                  <a:lnTo>
                    <a:pt x="766" y="224"/>
                  </a:lnTo>
                  <a:lnTo>
                    <a:pt x="754" y="229"/>
                  </a:lnTo>
                  <a:lnTo>
                    <a:pt x="747" y="237"/>
                  </a:lnTo>
                  <a:lnTo>
                    <a:pt x="740" y="247"/>
                  </a:lnTo>
                  <a:lnTo>
                    <a:pt x="749" y="252"/>
                  </a:lnTo>
                  <a:lnTo>
                    <a:pt x="747" y="286"/>
                  </a:lnTo>
                  <a:lnTo>
                    <a:pt x="736" y="292"/>
                  </a:lnTo>
                  <a:lnTo>
                    <a:pt x="733" y="304"/>
                  </a:lnTo>
                  <a:lnTo>
                    <a:pt x="715" y="303"/>
                  </a:lnTo>
                  <a:lnTo>
                    <a:pt x="707" y="314"/>
                  </a:lnTo>
                  <a:lnTo>
                    <a:pt x="689" y="320"/>
                  </a:lnTo>
                  <a:lnTo>
                    <a:pt x="685" y="335"/>
                  </a:lnTo>
                  <a:lnTo>
                    <a:pt x="671" y="338"/>
                  </a:lnTo>
                  <a:lnTo>
                    <a:pt x="658" y="350"/>
                  </a:lnTo>
                  <a:lnTo>
                    <a:pt x="653" y="366"/>
                  </a:lnTo>
                  <a:lnTo>
                    <a:pt x="653" y="390"/>
                  </a:lnTo>
                  <a:lnTo>
                    <a:pt x="652" y="412"/>
                  </a:lnTo>
                  <a:lnTo>
                    <a:pt x="659" y="415"/>
                  </a:lnTo>
                  <a:lnTo>
                    <a:pt x="660" y="442"/>
                  </a:lnTo>
                  <a:lnTo>
                    <a:pt x="665" y="450"/>
                  </a:lnTo>
                  <a:lnTo>
                    <a:pt x="671" y="489"/>
                  </a:lnTo>
                  <a:lnTo>
                    <a:pt x="665" y="505"/>
                  </a:lnTo>
                  <a:lnTo>
                    <a:pt x="656" y="495"/>
                  </a:lnTo>
                  <a:lnTo>
                    <a:pt x="640" y="484"/>
                  </a:lnTo>
                  <a:lnTo>
                    <a:pt x="631" y="462"/>
                  </a:lnTo>
                  <a:lnTo>
                    <a:pt x="624" y="439"/>
                  </a:lnTo>
                  <a:lnTo>
                    <a:pt x="628" y="414"/>
                  </a:lnTo>
                  <a:lnTo>
                    <a:pt x="615" y="402"/>
                  </a:lnTo>
                  <a:lnTo>
                    <a:pt x="598" y="388"/>
                  </a:lnTo>
                  <a:lnTo>
                    <a:pt x="579" y="393"/>
                  </a:lnTo>
                  <a:lnTo>
                    <a:pt x="565" y="385"/>
                  </a:lnTo>
                  <a:lnTo>
                    <a:pt x="528" y="386"/>
                  </a:lnTo>
                  <a:lnTo>
                    <a:pt x="515" y="395"/>
                  </a:lnTo>
                  <a:lnTo>
                    <a:pt x="523" y="412"/>
                  </a:lnTo>
                  <a:lnTo>
                    <a:pt x="506" y="414"/>
                  </a:lnTo>
                  <a:lnTo>
                    <a:pt x="488" y="410"/>
                  </a:lnTo>
                  <a:lnTo>
                    <a:pt x="485" y="386"/>
                  </a:lnTo>
                  <a:lnTo>
                    <a:pt x="473" y="390"/>
                  </a:lnTo>
                  <a:lnTo>
                    <a:pt x="468" y="408"/>
                  </a:lnTo>
                  <a:lnTo>
                    <a:pt x="459" y="405"/>
                  </a:lnTo>
                  <a:lnTo>
                    <a:pt x="449" y="390"/>
                  </a:lnTo>
                  <a:lnTo>
                    <a:pt x="437" y="397"/>
                  </a:lnTo>
                  <a:lnTo>
                    <a:pt x="428" y="408"/>
                  </a:lnTo>
                  <a:lnTo>
                    <a:pt x="418" y="423"/>
                  </a:lnTo>
                  <a:lnTo>
                    <a:pt x="409" y="434"/>
                  </a:lnTo>
                  <a:lnTo>
                    <a:pt x="390" y="442"/>
                  </a:lnTo>
                  <a:lnTo>
                    <a:pt x="384" y="469"/>
                  </a:lnTo>
                  <a:lnTo>
                    <a:pt x="360" y="469"/>
                  </a:lnTo>
                  <a:lnTo>
                    <a:pt x="356" y="447"/>
                  </a:lnTo>
                  <a:lnTo>
                    <a:pt x="342" y="440"/>
                  </a:lnTo>
                  <a:lnTo>
                    <a:pt x="338" y="416"/>
                  </a:lnTo>
                  <a:lnTo>
                    <a:pt x="328" y="403"/>
                  </a:lnTo>
                  <a:lnTo>
                    <a:pt x="311" y="390"/>
                  </a:lnTo>
                  <a:lnTo>
                    <a:pt x="305" y="414"/>
                  </a:lnTo>
                  <a:lnTo>
                    <a:pt x="289" y="414"/>
                  </a:lnTo>
                  <a:lnTo>
                    <a:pt x="281" y="386"/>
                  </a:lnTo>
                  <a:lnTo>
                    <a:pt x="272" y="385"/>
                  </a:lnTo>
                  <a:lnTo>
                    <a:pt x="269" y="368"/>
                  </a:lnTo>
                  <a:lnTo>
                    <a:pt x="256" y="366"/>
                  </a:lnTo>
                  <a:lnTo>
                    <a:pt x="251" y="348"/>
                  </a:lnTo>
                  <a:lnTo>
                    <a:pt x="240" y="357"/>
                  </a:lnTo>
                  <a:lnTo>
                    <a:pt x="226" y="359"/>
                  </a:lnTo>
                  <a:lnTo>
                    <a:pt x="222" y="368"/>
                  </a:lnTo>
                  <a:lnTo>
                    <a:pt x="199" y="368"/>
                  </a:lnTo>
                  <a:lnTo>
                    <a:pt x="181" y="376"/>
                  </a:lnTo>
                  <a:lnTo>
                    <a:pt x="156" y="370"/>
                  </a:lnTo>
                  <a:lnTo>
                    <a:pt x="139" y="353"/>
                  </a:lnTo>
                  <a:lnTo>
                    <a:pt x="125" y="348"/>
                  </a:lnTo>
                  <a:lnTo>
                    <a:pt x="120" y="338"/>
                  </a:lnTo>
                  <a:lnTo>
                    <a:pt x="85" y="335"/>
                  </a:lnTo>
                  <a:lnTo>
                    <a:pt x="86" y="323"/>
                  </a:lnTo>
                  <a:lnTo>
                    <a:pt x="65" y="315"/>
                  </a:lnTo>
                  <a:lnTo>
                    <a:pt x="52" y="304"/>
                  </a:lnTo>
                  <a:lnTo>
                    <a:pt x="37" y="297"/>
                  </a:lnTo>
                  <a:lnTo>
                    <a:pt x="39" y="274"/>
                  </a:lnTo>
                  <a:lnTo>
                    <a:pt x="20" y="270"/>
                  </a:lnTo>
                  <a:lnTo>
                    <a:pt x="21" y="258"/>
                  </a:lnTo>
                  <a:lnTo>
                    <a:pt x="27" y="243"/>
                  </a:lnTo>
                  <a:lnTo>
                    <a:pt x="16" y="230"/>
                  </a:lnTo>
                  <a:lnTo>
                    <a:pt x="3" y="217"/>
                  </a:lnTo>
                  <a:lnTo>
                    <a:pt x="0" y="168"/>
                  </a:lnTo>
                  <a:lnTo>
                    <a:pt x="9" y="160"/>
                  </a:lnTo>
                  <a:lnTo>
                    <a:pt x="3" y="153"/>
                  </a:lnTo>
                  <a:lnTo>
                    <a:pt x="1" y="145"/>
                  </a:lnTo>
                  <a:lnTo>
                    <a:pt x="6" y="137"/>
                  </a:lnTo>
                  <a:lnTo>
                    <a:pt x="8" y="119"/>
                  </a:lnTo>
                  <a:lnTo>
                    <a:pt x="16" y="113"/>
                  </a:lnTo>
                  <a:lnTo>
                    <a:pt x="16" y="85"/>
                  </a:lnTo>
                  <a:lnTo>
                    <a:pt x="25" y="77"/>
                  </a:lnTo>
                  <a:lnTo>
                    <a:pt x="33" y="46"/>
                  </a:lnTo>
                  <a:lnTo>
                    <a:pt x="40" y="43"/>
                  </a:lnTo>
                  <a:lnTo>
                    <a:pt x="28" y="28"/>
                  </a:lnTo>
                  <a:lnTo>
                    <a:pt x="28" y="16"/>
                  </a:lnTo>
                  <a:lnTo>
                    <a:pt x="44" y="12"/>
                  </a:lnTo>
                  <a:lnTo>
                    <a:pt x="53" y="24"/>
                  </a:lnTo>
                  <a:lnTo>
                    <a:pt x="60" y="34"/>
                  </a:lnTo>
                  <a:lnTo>
                    <a:pt x="63" y="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4" name="Freeform 70">
              <a:extLst>
                <a:ext uri="{FF2B5EF4-FFF2-40B4-BE49-F238E27FC236}">
                  <a16:creationId xmlns:a16="http://schemas.microsoft.com/office/drawing/2014/main" id="{6EB6A152-6637-46E8-80EE-646EF119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" y="1520"/>
              <a:ext cx="1226" cy="726"/>
            </a:xfrm>
            <a:custGeom>
              <a:avLst/>
              <a:gdLst>
                <a:gd name="T0" fmla="*/ 1145 w 1226"/>
                <a:gd name="T1" fmla="*/ 335 h 726"/>
                <a:gd name="T2" fmla="*/ 1148 w 1226"/>
                <a:gd name="T3" fmla="*/ 380 h 726"/>
                <a:gd name="T4" fmla="*/ 1188 w 1226"/>
                <a:gd name="T5" fmla="*/ 418 h 726"/>
                <a:gd name="T6" fmla="*/ 1186 w 1226"/>
                <a:gd name="T7" fmla="*/ 453 h 726"/>
                <a:gd name="T8" fmla="*/ 1207 w 1226"/>
                <a:gd name="T9" fmla="*/ 450 h 726"/>
                <a:gd name="T10" fmla="*/ 1226 w 1226"/>
                <a:gd name="T11" fmla="*/ 496 h 726"/>
                <a:gd name="T12" fmla="*/ 1166 w 1226"/>
                <a:gd name="T13" fmla="*/ 528 h 726"/>
                <a:gd name="T14" fmla="*/ 1054 w 1226"/>
                <a:gd name="T15" fmla="*/ 543 h 726"/>
                <a:gd name="T16" fmla="*/ 1067 w 1226"/>
                <a:gd name="T17" fmla="*/ 553 h 726"/>
                <a:gd name="T18" fmla="*/ 1137 w 1226"/>
                <a:gd name="T19" fmla="*/ 627 h 726"/>
                <a:gd name="T20" fmla="*/ 1097 w 1226"/>
                <a:gd name="T21" fmla="*/ 620 h 726"/>
                <a:gd name="T22" fmla="*/ 1028 w 1226"/>
                <a:gd name="T23" fmla="*/ 643 h 726"/>
                <a:gd name="T24" fmla="*/ 985 w 1226"/>
                <a:gd name="T25" fmla="*/ 636 h 726"/>
                <a:gd name="T26" fmla="*/ 888 w 1226"/>
                <a:gd name="T27" fmla="*/ 684 h 726"/>
                <a:gd name="T28" fmla="*/ 778 w 1226"/>
                <a:gd name="T29" fmla="*/ 717 h 726"/>
                <a:gd name="T30" fmla="*/ 815 w 1226"/>
                <a:gd name="T31" fmla="*/ 654 h 726"/>
                <a:gd name="T32" fmla="*/ 752 w 1226"/>
                <a:gd name="T33" fmla="*/ 564 h 726"/>
                <a:gd name="T34" fmla="*/ 622 w 1226"/>
                <a:gd name="T35" fmla="*/ 576 h 726"/>
                <a:gd name="T36" fmla="*/ 156 w 1226"/>
                <a:gd name="T37" fmla="*/ 525 h 726"/>
                <a:gd name="T38" fmla="*/ 121 w 1226"/>
                <a:gd name="T39" fmla="*/ 463 h 726"/>
                <a:gd name="T40" fmla="*/ 119 w 1226"/>
                <a:gd name="T41" fmla="*/ 408 h 726"/>
                <a:gd name="T42" fmla="*/ 94 w 1226"/>
                <a:gd name="T43" fmla="*/ 361 h 726"/>
                <a:gd name="T44" fmla="*/ 53 w 1226"/>
                <a:gd name="T45" fmla="*/ 324 h 726"/>
                <a:gd name="T46" fmla="*/ 21 w 1226"/>
                <a:gd name="T47" fmla="*/ 303 h 726"/>
                <a:gd name="T48" fmla="*/ 118 w 1226"/>
                <a:gd name="T49" fmla="*/ 65 h 726"/>
                <a:gd name="T50" fmla="*/ 194 w 1226"/>
                <a:gd name="T51" fmla="*/ 58 h 726"/>
                <a:gd name="T52" fmla="*/ 247 w 1226"/>
                <a:gd name="T53" fmla="*/ 57 h 726"/>
                <a:gd name="T54" fmla="*/ 287 w 1226"/>
                <a:gd name="T55" fmla="*/ 53 h 726"/>
                <a:gd name="T56" fmla="*/ 340 w 1226"/>
                <a:gd name="T57" fmla="*/ 52 h 726"/>
                <a:gd name="T58" fmla="*/ 460 w 1226"/>
                <a:gd name="T59" fmla="*/ 107 h 726"/>
                <a:gd name="T60" fmla="*/ 542 w 1226"/>
                <a:gd name="T61" fmla="*/ 107 h 726"/>
                <a:gd name="T62" fmla="*/ 672 w 1226"/>
                <a:gd name="T63" fmla="*/ 90 h 726"/>
                <a:gd name="T64" fmla="*/ 737 w 1226"/>
                <a:gd name="T65" fmla="*/ 84 h 726"/>
                <a:gd name="T66" fmla="*/ 732 w 1226"/>
                <a:gd name="T67" fmla="*/ 13 h 726"/>
                <a:gd name="T68" fmla="*/ 773 w 1226"/>
                <a:gd name="T69" fmla="*/ 53 h 726"/>
                <a:gd name="T70" fmla="*/ 822 w 1226"/>
                <a:gd name="T71" fmla="*/ 85 h 726"/>
                <a:gd name="T72" fmla="*/ 860 w 1226"/>
                <a:gd name="T73" fmla="*/ 79 h 726"/>
                <a:gd name="T74" fmla="*/ 898 w 1226"/>
                <a:gd name="T75" fmla="*/ 90 h 726"/>
                <a:gd name="T76" fmla="*/ 830 w 1226"/>
                <a:gd name="T77" fmla="*/ 137 h 726"/>
                <a:gd name="T78" fmla="*/ 778 w 1226"/>
                <a:gd name="T79" fmla="*/ 149 h 726"/>
                <a:gd name="T80" fmla="*/ 785 w 1226"/>
                <a:gd name="T81" fmla="*/ 205 h 726"/>
                <a:gd name="T82" fmla="*/ 694 w 1226"/>
                <a:gd name="T83" fmla="*/ 274 h 726"/>
                <a:gd name="T84" fmla="*/ 701 w 1226"/>
                <a:gd name="T85" fmla="*/ 374 h 726"/>
                <a:gd name="T86" fmla="*/ 806 w 1226"/>
                <a:gd name="T87" fmla="*/ 426 h 726"/>
                <a:gd name="T88" fmla="*/ 841 w 1226"/>
                <a:gd name="T89" fmla="*/ 512 h 726"/>
                <a:gd name="T90" fmla="*/ 882 w 1226"/>
                <a:gd name="T91" fmla="*/ 499 h 726"/>
                <a:gd name="T92" fmla="*/ 914 w 1226"/>
                <a:gd name="T93" fmla="*/ 414 h 726"/>
                <a:gd name="T94" fmla="*/ 917 w 1226"/>
                <a:gd name="T95" fmla="*/ 395 h 726"/>
                <a:gd name="T96" fmla="*/ 917 w 1226"/>
                <a:gd name="T97" fmla="*/ 358 h 726"/>
                <a:gd name="T98" fmla="*/ 906 w 1226"/>
                <a:gd name="T99" fmla="*/ 332 h 726"/>
                <a:gd name="T100" fmla="*/ 926 w 1226"/>
                <a:gd name="T101" fmla="*/ 257 h 726"/>
                <a:gd name="T102" fmla="*/ 1017 w 1226"/>
                <a:gd name="T103" fmla="*/ 259 h 726"/>
                <a:gd name="T104" fmla="*/ 1046 w 1226"/>
                <a:gd name="T105" fmla="*/ 340 h 726"/>
                <a:gd name="T106" fmla="*/ 1119 w 1226"/>
                <a:gd name="T107" fmla="*/ 301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26" h="726">
                  <a:moveTo>
                    <a:pt x="1119" y="301"/>
                  </a:moveTo>
                  <a:lnTo>
                    <a:pt x="1127" y="313"/>
                  </a:lnTo>
                  <a:lnTo>
                    <a:pt x="1132" y="335"/>
                  </a:lnTo>
                  <a:lnTo>
                    <a:pt x="1145" y="335"/>
                  </a:lnTo>
                  <a:lnTo>
                    <a:pt x="1148" y="364"/>
                  </a:lnTo>
                  <a:lnTo>
                    <a:pt x="1157" y="362"/>
                  </a:lnTo>
                  <a:lnTo>
                    <a:pt x="1157" y="375"/>
                  </a:lnTo>
                  <a:lnTo>
                    <a:pt x="1148" y="380"/>
                  </a:lnTo>
                  <a:lnTo>
                    <a:pt x="1150" y="392"/>
                  </a:lnTo>
                  <a:lnTo>
                    <a:pt x="1161" y="394"/>
                  </a:lnTo>
                  <a:lnTo>
                    <a:pt x="1166" y="421"/>
                  </a:lnTo>
                  <a:lnTo>
                    <a:pt x="1188" y="418"/>
                  </a:lnTo>
                  <a:lnTo>
                    <a:pt x="1186" y="430"/>
                  </a:lnTo>
                  <a:lnTo>
                    <a:pt x="1202" y="426"/>
                  </a:lnTo>
                  <a:lnTo>
                    <a:pt x="1191" y="442"/>
                  </a:lnTo>
                  <a:lnTo>
                    <a:pt x="1186" y="453"/>
                  </a:lnTo>
                  <a:lnTo>
                    <a:pt x="1164" y="459"/>
                  </a:lnTo>
                  <a:lnTo>
                    <a:pt x="1173" y="463"/>
                  </a:lnTo>
                  <a:lnTo>
                    <a:pt x="1191" y="459"/>
                  </a:lnTo>
                  <a:lnTo>
                    <a:pt x="1207" y="450"/>
                  </a:lnTo>
                  <a:lnTo>
                    <a:pt x="1221" y="451"/>
                  </a:lnTo>
                  <a:lnTo>
                    <a:pt x="1224" y="466"/>
                  </a:lnTo>
                  <a:lnTo>
                    <a:pt x="1224" y="485"/>
                  </a:lnTo>
                  <a:lnTo>
                    <a:pt x="1226" y="496"/>
                  </a:lnTo>
                  <a:lnTo>
                    <a:pt x="1224" y="505"/>
                  </a:lnTo>
                  <a:lnTo>
                    <a:pt x="1205" y="510"/>
                  </a:lnTo>
                  <a:lnTo>
                    <a:pt x="1188" y="508"/>
                  </a:lnTo>
                  <a:lnTo>
                    <a:pt x="1166" y="528"/>
                  </a:lnTo>
                  <a:lnTo>
                    <a:pt x="1128" y="533"/>
                  </a:lnTo>
                  <a:lnTo>
                    <a:pt x="1088" y="533"/>
                  </a:lnTo>
                  <a:lnTo>
                    <a:pt x="1069" y="530"/>
                  </a:lnTo>
                  <a:lnTo>
                    <a:pt x="1054" y="543"/>
                  </a:lnTo>
                  <a:lnTo>
                    <a:pt x="1034" y="553"/>
                  </a:lnTo>
                  <a:lnTo>
                    <a:pt x="1014" y="578"/>
                  </a:lnTo>
                  <a:lnTo>
                    <a:pt x="1048" y="563"/>
                  </a:lnTo>
                  <a:lnTo>
                    <a:pt x="1067" y="553"/>
                  </a:lnTo>
                  <a:lnTo>
                    <a:pt x="1087" y="565"/>
                  </a:lnTo>
                  <a:lnTo>
                    <a:pt x="1074" y="585"/>
                  </a:lnTo>
                  <a:lnTo>
                    <a:pt x="1092" y="605"/>
                  </a:lnTo>
                  <a:lnTo>
                    <a:pt x="1137" y="627"/>
                  </a:lnTo>
                  <a:lnTo>
                    <a:pt x="1097" y="648"/>
                  </a:lnTo>
                  <a:lnTo>
                    <a:pt x="1058" y="675"/>
                  </a:lnTo>
                  <a:lnTo>
                    <a:pt x="1049" y="665"/>
                  </a:lnTo>
                  <a:lnTo>
                    <a:pt x="1097" y="620"/>
                  </a:lnTo>
                  <a:lnTo>
                    <a:pt x="1094" y="614"/>
                  </a:lnTo>
                  <a:lnTo>
                    <a:pt x="1079" y="614"/>
                  </a:lnTo>
                  <a:lnTo>
                    <a:pt x="1040" y="648"/>
                  </a:lnTo>
                  <a:lnTo>
                    <a:pt x="1028" y="643"/>
                  </a:lnTo>
                  <a:lnTo>
                    <a:pt x="1025" y="599"/>
                  </a:lnTo>
                  <a:lnTo>
                    <a:pt x="1003" y="593"/>
                  </a:lnTo>
                  <a:lnTo>
                    <a:pt x="993" y="620"/>
                  </a:lnTo>
                  <a:lnTo>
                    <a:pt x="985" y="636"/>
                  </a:lnTo>
                  <a:lnTo>
                    <a:pt x="972" y="652"/>
                  </a:lnTo>
                  <a:lnTo>
                    <a:pt x="907" y="648"/>
                  </a:lnTo>
                  <a:lnTo>
                    <a:pt x="895" y="660"/>
                  </a:lnTo>
                  <a:lnTo>
                    <a:pt x="888" y="684"/>
                  </a:lnTo>
                  <a:lnTo>
                    <a:pt x="851" y="682"/>
                  </a:lnTo>
                  <a:lnTo>
                    <a:pt x="837" y="696"/>
                  </a:lnTo>
                  <a:lnTo>
                    <a:pt x="803" y="726"/>
                  </a:lnTo>
                  <a:lnTo>
                    <a:pt x="778" y="717"/>
                  </a:lnTo>
                  <a:lnTo>
                    <a:pt x="786" y="703"/>
                  </a:lnTo>
                  <a:lnTo>
                    <a:pt x="801" y="682"/>
                  </a:lnTo>
                  <a:lnTo>
                    <a:pt x="812" y="691"/>
                  </a:lnTo>
                  <a:lnTo>
                    <a:pt x="815" y="654"/>
                  </a:lnTo>
                  <a:lnTo>
                    <a:pt x="834" y="657"/>
                  </a:lnTo>
                  <a:lnTo>
                    <a:pt x="818" y="628"/>
                  </a:lnTo>
                  <a:lnTo>
                    <a:pt x="767" y="619"/>
                  </a:lnTo>
                  <a:lnTo>
                    <a:pt x="752" y="564"/>
                  </a:lnTo>
                  <a:lnTo>
                    <a:pt x="696" y="571"/>
                  </a:lnTo>
                  <a:lnTo>
                    <a:pt x="698" y="580"/>
                  </a:lnTo>
                  <a:lnTo>
                    <a:pt x="653" y="576"/>
                  </a:lnTo>
                  <a:lnTo>
                    <a:pt x="622" y="576"/>
                  </a:lnTo>
                  <a:lnTo>
                    <a:pt x="625" y="565"/>
                  </a:lnTo>
                  <a:lnTo>
                    <a:pt x="197" y="567"/>
                  </a:lnTo>
                  <a:lnTo>
                    <a:pt x="177" y="540"/>
                  </a:lnTo>
                  <a:lnTo>
                    <a:pt x="156" y="525"/>
                  </a:lnTo>
                  <a:lnTo>
                    <a:pt x="139" y="506"/>
                  </a:lnTo>
                  <a:lnTo>
                    <a:pt x="138" y="482"/>
                  </a:lnTo>
                  <a:lnTo>
                    <a:pt x="136" y="462"/>
                  </a:lnTo>
                  <a:lnTo>
                    <a:pt x="121" y="463"/>
                  </a:lnTo>
                  <a:lnTo>
                    <a:pt x="119" y="449"/>
                  </a:lnTo>
                  <a:lnTo>
                    <a:pt x="110" y="444"/>
                  </a:lnTo>
                  <a:lnTo>
                    <a:pt x="112" y="421"/>
                  </a:lnTo>
                  <a:lnTo>
                    <a:pt x="119" y="408"/>
                  </a:lnTo>
                  <a:lnTo>
                    <a:pt x="130" y="397"/>
                  </a:lnTo>
                  <a:lnTo>
                    <a:pt x="109" y="392"/>
                  </a:lnTo>
                  <a:lnTo>
                    <a:pt x="103" y="365"/>
                  </a:lnTo>
                  <a:lnTo>
                    <a:pt x="94" y="361"/>
                  </a:lnTo>
                  <a:lnTo>
                    <a:pt x="90" y="341"/>
                  </a:lnTo>
                  <a:lnTo>
                    <a:pt x="66" y="314"/>
                  </a:lnTo>
                  <a:lnTo>
                    <a:pt x="56" y="313"/>
                  </a:lnTo>
                  <a:lnTo>
                    <a:pt x="53" y="324"/>
                  </a:lnTo>
                  <a:lnTo>
                    <a:pt x="44" y="324"/>
                  </a:lnTo>
                  <a:lnTo>
                    <a:pt x="40" y="333"/>
                  </a:lnTo>
                  <a:lnTo>
                    <a:pt x="26" y="324"/>
                  </a:lnTo>
                  <a:lnTo>
                    <a:pt x="21" y="303"/>
                  </a:lnTo>
                  <a:lnTo>
                    <a:pt x="15" y="297"/>
                  </a:lnTo>
                  <a:lnTo>
                    <a:pt x="0" y="303"/>
                  </a:lnTo>
                  <a:lnTo>
                    <a:pt x="72" y="57"/>
                  </a:lnTo>
                  <a:lnTo>
                    <a:pt x="118" y="65"/>
                  </a:lnTo>
                  <a:lnTo>
                    <a:pt x="159" y="85"/>
                  </a:lnTo>
                  <a:lnTo>
                    <a:pt x="177" y="86"/>
                  </a:lnTo>
                  <a:lnTo>
                    <a:pt x="178" y="71"/>
                  </a:lnTo>
                  <a:lnTo>
                    <a:pt x="194" y="58"/>
                  </a:lnTo>
                  <a:lnTo>
                    <a:pt x="233" y="34"/>
                  </a:lnTo>
                  <a:lnTo>
                    <a:pt x="245" y="40"/>
                  </a:lnTo>
                  <a:lnTo>
                    <a:pt x="216" y="58"/>
                  </a:lnTo>
                  <a:lnTo>
                    <a:pt x="247" y="57"/>
                  </a:lnTo>
                  <a:lnTo>
                    <a:pt x="257" y="46"/>
                  </a:lnTo>
                  <a:lnTo>
                    <a:pt x="264" y="34"/>
                  </a:lnTo>
                  <a:lnTo>
                    <a:pt x="274" y="29"/>
                  </a:lnTo>
                  <a:lnTo>
                    <a:pt x="287" y="53"/>
                  </a:lnTo>
                  <a:lnTo>
                    <a:pt x="306" y="55"/>
                  </a:lnTo>
                  <a:lnTo>
                    <a:pt x="315" y="46"/>
                  </a:lnTo>
                  <a:lnTo>
                    <a:pt x="325" y="62"/>
                  </a:lnTo>
                  <a:lnTo>
                    <a:pt x="340" y="52"/>
                  </a:lnTo>
                  <a:lnTo>
                    <a:pt x="399" y="71"/>
                  </a:lnTo>
                  <a:lnTo>
                    <a:pt x="437" y="72"/>
                  </a:lnTo>
                  <a:lnTo>
                    <a:pt x="465" y="86"/>
                  </a:lnTo>
                  <a:lnTo>
                    <a:pt x="460" y="107"/>
                  </a:lnTo>
                  <a:lnTo>
                    <a:pt x="497" y="95"/>
                  </a:lnTo>
                  <a:lnTo>
                    <a:pt x="525" y="121"/>
                  </a:lnTo>
                  <a:lnTo>
                    <a:pt x="544" y="120"/>
                  </a:lnTo>
                  <a:lnTo>
                    <a:pt x="542" y="107"/>
                  </a:lnTo>
                  <a:lnTo>
                    <a:pt x="564" y="84"/>
                  </a:lnTo>
                  <a:lnTo>
                    <a:pt x="588" y="102"/>
                  </a:lnTo>
                  <a:lnTo>
                    <a:pt x="659" y="107"/>
                  </a:lnTo>
                  <a:lnTo>
                    <a:pt x="672" y="90"/>
                  </a:lnTo>
                  <a:lnTo>
                    <a:pt x="692" y="88"/>
                  </a:lnTo>
                  <a:lnTo>
                    <a:pt x="703" y="104"/>
                  </a:lnTo>
                  <a:lnTo>
                    <a:pt x="721" y="95"/>
                  </a:lnTo>
                  <a:lnTo>
                    <a:pt x="737" y="84"/>
                  </a:lnTo>
                  <a:lnTo>
                    <a:pt x="729" y="52"/>
                  </a:lnTo>
                  <a:lnTo>
                    <a:pt x="708" y="37"/>
                  </a:lnTo>
                  <a:lnTo>
                    <a:pt x="723" y="28"/>
                  </a:lnTo>
                  <a:lnTo>
                    <a:pt x="732" y="13"/>
                  </a:lnTo>
                  <a:lnTo>
                    <a:pt x="754" y="0"/>
                  </a:lnTo>
                  <a:lnTo>
                    <a:pt x="776" y="19"/>
                  </a:lnTo>
                  <a:lnTo>
                    <a:pt x="769" y="37"/>
                  </a:lnTo>
                  <a:lnTo>
                    <a:pt x="773" y="53"/>
                  </a:lnTo>
                  <a:lnTo>
                    <a:pt x="786" y="65"/>
                  </a:lnTo>
                  <a:lnTo>
                    <a:pt x="794" y="88"/>
                  </a:lnTo>
                  <a:lnTo>
                    <a:pt x="812" y="65"/>
                  </a:lnTo>
                  <a:lnTo>
                    <a:pt x="822" y="85"/>
                  </a:lnTo>
                  <a:lnTo>
                    <a:pt x="821" y="117"/>
                  </a:lnTo>
                  <a:lnTo>
                    <a:pt x="834" y="117"/>
                  </a:lnTo>
                  <a:lnTo>
                    <a:pt x="840" y="99"/>
                  </a:lnTo>
                  <a:lnTo>
                    <a:pt x="860" y="79"/>
                  </a:lnTo>
                  <a:lnTo>
                    <a:pt x="868" y="53"/>
                  </a:lnTo>
                  <a:lnTo>
                    <a:pt x="904" y="57"/>
                  </a:lnTo>
                  <a:lnTo>
                    <a:pt x="913" y="83"/>
                  </a:lnTo>
                  <a:lnTo>
                    <a:pt x="898" y="90"/>
                  </a:lnTo>
                  <a:lnTo>
                    <a:pt x="906" y="123"/>
                  </a:lnTo>
                  <a:lnTo>
                    <a:pt x="860" y="146"/>
                  </a:lnTo>
                  <a:lnTo>
                    <a:pt x="854" y="136"/>
                  </a:lnTo>
                  <a:lnTo>
                    <a:pt x="830" y="137"/>
                  </a:lnTo>
                  <a:lnTo>
                    <a:pt x="827" y="156"/>
                  </a:lnTo>
                  <a:lnTo>
                    <a:pt x="799" y="156"/>
                  </a:lnTo>
                  <a:lnTo>
                    <a:pt x="791" y="148"/>
                  </a:lnTo>
                  <a:lnTo>
                    <a:pt x="778" y="149"/>
                  </a:lnTo>
                  <a:lnTo>
                    <a:pt x="779" y="160"/>
                  </a:lnTo>
                  <a:lnTo>
                    <a:pt x="806" y="171"/>
                  </a:lnTo>
                  <a:lnTo>
                    <a:pt x="799" y="195"/>
                  </a:lnTo>
                  <a:lnTo>
                    <a:pt x="785" y="205"/>
                  </a:lnTo>
                  <a:lnTo>
                    <a:pt x="763" y="208"/>
                  </a:lnTo>
                  <a:lnTo>
                    <a:pt x="750" y="228"/>
                  </a:lnTo>
                  <a:lnTo>
                    <a:pt x="720" y="251"/>
                  </a:lnTo>
                  <a:lnTo>
                    <a:pt x="694" y="274"/>
                  </a:lnTo>
                  <a:lnTo>
                    <a:pt x="673" y="306"/>
                  </a:lnTo>
                  <a:lnTo>
                    <a:pt x="672" y="330"/>
                  </a:lnTo>
                  <a:lnTo>
                    <a:pt x="691" y="333"/>
                  </a:lnTo>
                  <a:lnTo>
                    <a:pt x="701" y="374"/>
                  </a:lnTo>
                  <a:lnTo>
                    <a:pt x="745" y="379"/>
                  </a:lnTo>
                  <a:lnTo>
                    <a:pt x="773" y="406"/>
                  </a:lnTo>
                  <a:lnTo>
                    <a:pt x="791" y="408"/>
                  </a:lnTo>
                  <a:lnTo>
                    <a:pt x="806" y="426"/>
                  </a:lnTo>
                  <a:lnTo>
                    <a:pt x="836" y="424"/>
                  </a:lnTo>
                  <a:lnTo>
                    <a:pt x="833" y="459"/>
                  </a:lnTo>
                  <a:lnTo>
                    <a:pt x="830" y="489"/>
                  </a:lnTo>
                  <a:lnTo>
                    <a:pt x="841" y="512"/>
                  </a:lnTo>
                  <a:lnTo>
                    <a:pt x="854" y="513"/>
                  </a:lnTo>
                  <a:lnTo>
                    <a:pt x="865" y="501"/>
                  </a:lnTo>
                  <a:lnTo>
                    <a:pt x="877" y="512"/>
                  </a:lnTo>
                  <a:lnTo>
                    <a:pt x="882" y="499"/>
                  </a:lnTo>
                  <a:lnTo>
                    <a:pt x="889" y="463"/>
                  </a:lnTo>
                  <a:lnTo>
                    <a:pt x="888" y="450"/>
                  </a:lnTo>
                  <a:lnTo>
                    <a:pt x="891" y="426"/>
                  </a:lnTo>
                  <a:lnTo>
                    <a:pt x="914" y="414"/>
                  </a:lnTo>
                  <a:lnTo>
                    <a:pt x="915" y="413"/>
                  </a:lnTo>
                  <a:lnTo>
                    <a:pt x="916" y="409"/>
                  </a:lnTo>
                  <a:lnTo>
                    <a:pt x="916" y="403"/>
                  </a:lnTo>
                  <a:lnTo>
                    <a:pt x="917" y="395"/>
                  </a:lnTo>
                  <a:lnTo>
                    <a:pt x="919" y="387"/>
                  </a:lnTo>
                  <a:lnTo>
                    <a:pt x="919" y="377"/>
                  </a:lnTo>
                  <a:lnTo>
                    <a:pt x="919" y="368"/>
                  </a:lnTo>
                  <a:lnTo>
                    <a:pt x="917" y="358"/>
                  </a:lnTo>
                  <a:lnTo>
                    <a:pt x="916" y="350"/>
                  </a:lnTo>
                  <a:lnTo>
                    <a:pt x="914" y="342"/>
                  </a:lnTo>
                  <a:lnTo>
                    <a:pt x="910" y="337"/>
                  </a:lnTo>
                  <a:lnTo>
                    <a:pt x="906" y="332"/>
                  </a:lnTo>
                  <a:lnTo>
                    <a:pt x="922" y="325"/>
                  </a:lnTo>
                  <a:lnTo>
                    <a:pt x="926" y="294"/>
                  </a:lnTo>
                  <a:lnTo>
                    <a:pt x="923" y="283"/>
                  </a:lnTo>
                  <a:lnTo>
                    <a:pt x="926" y="257"/>
                  </a:lnTo>
                  <a:lnTo>
                    <a:pt x="943" y="232"/>
                  </a:lnTo>
                  <a:lnTo>
                    <a:pt x="969" y="246"/>
                  </a:lnTo>
                  <a:lnTo>
                    <a:pt x="1004" y="246"/>
                  </a:lnTo>
                  <a:lnTo>
                    <a:pt x="1017" y="259"/>
                  </a:lnTo>
                  <a:lnTo>
                    <a:pt x="1033" y="275"/>
                  </a:lnTo>
                  <a:lnTo>
                    <a:pt x="1054" y="283"/>
                  </a:lnTo>
                  <a:lnTo>
                    <a:pt x="1045" y="295"/>
                  </a:lnTo>
                  <a:lnTo>
                    <a:pt x="1046" y="340"/>
                  </a:lnTo>
                  <a:lnTo>
                    <a:pt x="1071" y="347"/>
                  </a:lnTo>
                  <a:lnTo>
                    <a:pt x="1096" y="338"/>
                  </a:lnTo>
                  <a:lnTo>
                    <a:pt x="1105" y="324"/>
                  </a:lnTo>
                  <a:lnTo>
                    <a:pt x="1119" y="30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5" name="Freeform 71">
              <a:extLst>
                <a:ext uri="{FF2B5EF4-FFF2-40B4-BE49-F238E27FC236}">
                  <a16:creationId xmlns:a16="http://schemas.microsoft.com/office/drawing/2014/main" id="{DEBCB4BF-C1D2-462A-886A-E143E00A4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8" y="2040"/>
              <a:ext cx="91" cy="95"/>
            </a:xfrm>
            <a:custGeom>
              <a:avLst/>
              <a:gdLst>
                <a:gd name="T0" fmla="*/ 44 w 81"/>
                <a:gd name="T1" fmla="*/ 0 h 84"/>
                <a:gd name="T2" fmla="*/ 34 w 81"/>
                <a:gd name="T3" fmla="*/ 3 h 84"/>
                <a:gd name="T4" fmla="*/ 27 w 81"/>
                <a:gd name="T5" fmla="*/ 13 h 84"/>
                <a:gd name="T6" fmla="*/ 19 w 81"/>
                <a:gd name="T7" fmla="*/ 24 h 84"/>
                <a:gd name="T8" fmla="*/ 6 w 81"/>
                <a:gd name="T9" fmla="*/ 30 h 84"/>
                <a:gd name="T10" fmla="*/ 0 w 81"/>
                <a:gd name="T11" fmla="*/ 44 h 84"/>
                <a:gd name="T12" fmla="*/ 0 w 81"/>
                <a:gd name="T13" fmla="*/ 64 h 84"/>
                <a:gd name="T14" fmla="*/ 16 w 81"/>
                <a:gd name="T15" fmla="*/ 66 h 84"/>
                <a:gd name="T16" fmla="*/ 31 w 81"/>
                <a:gd name="T17" fmla="*/ 60 h 84"/>
                <a:gd name="T18" fmla="*/ 42 w 81"/>
                <a:gd name="T19" fmla="*/ 60 h 84"/>
                <a:gd name="T20" fmla="*/ 44 w 81"/>
                <a:gd name="T21" fmla="*/ 79 h 84"/>
                <a:gd name="T22" fmla="*/ 54 w 81"/>
                <a:gd name="T23" fmla="*/ 83 h 84"/>
                <a:gd name="T24" fmla="*/ 54 w 81"/>
                <a:gd name="T25" fmla="*/ 70 h 84"/>
                <a:gd name="T26" fmla="*/ 63 w 81"/>
                <a:gd name="T27" fmla="*/ 71 h 84"/>
                <a:gd name="T28" fmla="*/ 66 w 81"/>
                <a:gd name="T29" fmla="*/ 83 h 84"/>
                <a:gd name="T30" fmla="*/ 74 w 81"/>
                <a:gd name="T31" fmla="*/ 65 h 84"/>
                <a:gd name="T32" fmla="*/ 80 w 81"/>
                <a:gd name="T33" fmla="*/ 50 h 84"/>
                <a:gd name="T34" fmla="*/ 77 w 81"/>
                <a:gd name="T35" fmla="*/ 30 h 84"/>
                <a:gd name="T36" fmla="*/ 66 w 81"/>
                <a:gd name="T37" fmla="*/ 26 h 84"/>
                <a:gd name="T38" fmla="*/ 54 w 81"/>
                <a:gd name="T39" fmla="*/ 26 h 84"/>
                <a:gd name="T40" fmla="*/ 49 w 81"/>
                <a:gd name="T41" fmla="*/ 13 h 84"/>
                <a:gd name="T42" fmla="*/ 50 w 81"/>
                <a:gd name="T43" fmla="*/ 5 h 84"/>
                <a:gd name="T44" fmla="*/ 40 w 81"/>
                <a:gd name="T4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1" h="84">
                  <a:moveTo>
                    <a:pt x="44" y="0"/>
                  </a:moveTo>
                  <a:lnTo>
                    <a:pt x="34" y="3"/>
                  </a:lnTo>
                  <a:lnTo>
                    <a:pt x="27" y="13"/>
                  </a:lnTo>
                  <a:lnTo>
                    <a:pt x="19" y="24"/>
                  </a:lnTo>
                  <a:lnTo>
                    <a:pt x="6" y="30"/>
                  </a:lnTo>
                  <a:lnTo>
                    <a:pt x="0" y="44"/>
                  </a:lnTo>
                  <a:lnTo>
                    <a:pt x="0" y="64"/>
                  </a:lnTo>
                  <a:lnTo>
                    <a:pt x="16" y="66"/>
                  </a:lnTo>
                  <a:lnTo>
                    <a:pt x="31" y="60"/>
                  </a:lnTo>
                  <a:lnTo>
                    <a:pt x="42" y="60"/>
                  </a:lnTo>
                  <a:lnTo>
                    <a:pt x="44" y="79"/>
                  </a:lnTo>
                  <a:lnTo>
                    <a:pt x="54" y="83"/>
                  </a:lnTo>
                  <a:lnTo>
                    <a:pt x="54" y="70"/>
                  </a:lnTo>
                  <a:lnTo>
                    <a:pt x="63" y="71"/>
                  </a:lnTo>
                  <a:lnTo>
                    <a:pt x="66" y="83"/>
                  </a:lnTo>
                  <a:lnTo>
                    <a:pt x="74" y="65"/>
                  </a:lnTo>
                  <a:lnTo>
                    <a:pt x="80" y="50"/>
                  </a:lnTo>
                  <a:lnTo>
                    <a:pt x="77" y="30"/>
                  </a:lnTo>
                  <a:lnTo>
                    <a:pt x="66" y="26"/>
                  </a:lnTo>
                  <a:lnTo>
                    <a:pt x="54" y="26"/>
                  </a:lnTo>
                  <a:lnTo>
                    <a:pt x="49" y="13"/>
                  </a:lnTo>
                  <a:lnTo>
                    <a:pt x="50" y="5"/>
                  </a:lnTo>
                  <a:lnTo>
                    <a:pt x="40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6" name="Freeform 72">
              <a:extLst>
                <a:ext uri="{FF2B5EF4-FFF2-40B4-BE49-F238E27FC236}">
                  <a16:creationId xmlns:a16="http://schemas.microsoft.com/office/drawing/2014/main" id="{80593E22-109A-410F-B6DF-A136B2379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" y="1422"/>
              <a:ext cx="159" cy="109"/>
            </a:xfrm>
            <a:custGeom>
              <a:avLst/>
              <a:gdLst>
                <a:gd name="T0" fmla="*/ 45 w 142"/>
                <a:gd name="T1" fmla="*/ 4 h 98"/>
                <a:gd name="T2" fmla="*/ 28 w 142"/>
                <a:gd name="T3" fmla="*/ 32 h 98"/>
                <a:gd name="T4" fmla="*/ 18 w 142"/>
                <a:gd name="T5" fmla="*/ 50 h 98"/>
                <a:gd name="T6" fmla="*/ 0 w 142"/>
                <a:gd name="T7" fmla="*/ 70 h 98"/>
                <a:gd name="T8" fmla="*/ 13 w 142"/>
                <a:gd name="T9" fmla="*/ 84 h 98"/>
                <a:gd name="T10" fmla="*/ 32 w 142"/>
                <a:gd name="T11" fmla="*/ 97 h 98"/>
                <a:gd name="T12" fmla="*/ 71 w 142"/>
                <a:gd name="T13" fmla="*/ 77 h 98"/>
                <a:gd name="T14" fmla="*/ 91 w 142"/>
                <a:gd name="T15" fmla="*/ 64 h 98"/>
                <a:gd name="T16" fmla="*/ 121 w 142"/>
                <a:gd name="T17" fmla="*/ 57 h 98"/>
                <a:gd name="T18" fmla="*/ 141 w 142"/>
                <a:gd name="T19" fmla="*/ 42 h 98"/>
                <a:gd name="T20" fmla="*/ 116 w 142"/>
                <a:gd name="T21" fmla="*/ 19 h 98"/>
                <a:gd name="T22" fmla="*/ 84 w 142"/>
                <a:gd name="T23" fmla="*/ 12 h 98"/>
                <a:gd name="T24" fmla="*/ 71 w 142"/>
                <a:gd name="T25" fmla="*/ 0 h 98"/>
                <a:gd name="T26" fmla="*/ 56 w 142"/>
                <a:gd name="T27" fmla="*/ 15 h 98"/>
                <a:gd name="T28" fmla="*/ 45 w 142"/>
                <a:gd name="T29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98">
                  <a:moveTo>
                    <a:pt x="45" y="4"/>
                  </a:moveTo>
                  <a:lnTo>
                    <a:pt x="28" y="32"/>
                  </a:lnTo>
                  <a:lnTo>
                    <a:pt x="18" y="50"/>
                  </a:lnTo>
                  <a:lnTo>
                    <a:pt x="0" y="70"/>
                  </a:lnTo>
                  <a:lnTo>
                    <a:pt x="13" y="84"/>
                  </a:lnTo>
                  <a:lnTo>
                    <a:pt x="32" y="97"/>
                  </a:lnTo>
                  <a:lnTo>
                    <a:pt x="71" y="77"/>
                  </a:lnTo>
                  <a:lnTo>
                    <a:pt x="91" y="64"/>
                  </a:lnTo>
                  <a:lnTo>
                    <a:pt x="121" y="57"/>
                  </a:lnTo>
                  <a:lnTo>
                    <a:pt x="141" y="42"/>
                  </a:lnTo>
                  <a:lnTo>
                    <a:pt x="116" y="19"/>
                  </a:lnTo>
                  <a:lnTo>
                    <a:pt x="84" y="12"/>
                  </a:lnTo>
                  <a:lnTo>
                    <a:pt x="71" y="0"/>
                  </a:lnTo>
                  <a:lnTo>
                    <a:pt x="56" y="15"/>
                  </a:lnTo>
                  <a:lnTo>
                    <a:pt x="45" y="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7" name="Freeform 73">
              <a:extLst>
                <a:ext uri="{FF2B5EF4-FFF2-40B4-BE49-F238E27FC236}">
                  <a16:creationId xmlns:a16="http://schemas.microsoft.com/office/drawing/2014/main" id="{04DC7255-88A3-4D9A-9942-D6F315EE4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" y="1470"/>
              <a:ext cx="228" cy="122"/>
            </a:xfrm>
            <a:custGeom>
              <a:avLst/>
              <a:gdLst>
                <a:gd name="T0" fmla="*/ 62 w 203"/>
                <a:gd name="T1" fmla="*/ 9 h 109"/>
                <a:gd name="T2" fmla="*/ 34 w 203"/>
                <a:gd name="T3" fmla="*/ 25 h 109"/>
                <a:gd name="T4" fmla="*/ 34 w 203"/>
                <a:gd name="T5" fmla="*/ 37 h 109"/>
                <a:gd name="T6" fmla="*/ 2 w 203"/>
                <a:gd name="T7" fmla="*/ 40 h 109"/>
                <a:gd name="T8" fmla="*/ 0 w 203"/>
                <a:gd name="T9" fmla="*/ 53 h 109"/>
                <a:gd name="T10" fmla="*/ 52 w 203"/>
                <a:gd name="T11" fmla="*/ 62 h 109"/>
                <a:gd name="T12" fmla="*/ 12 w 203"/>
                <a:gd name="T13" fmla="*/ 72 h 109"/>
                <a:gd name="T14" fmla="*/ 4 w 203"/>
                <a:gd name="T15" fmla="*/ 80 h 109"/>
                <a:gd name="T16" fmla="*/ 32 w 203"/>
                <a:gd name="T17" fmla="*/ 95 h 109"/>
                <a:gd name="T18" fmla="*/ 57 w 203"/>
                <a:gd name="T19" fmla="*/ 108 h 109"/>
                <a:gd name="T20" fmla="*/ 92 w 203"/>
                <a:gd name="T21" fmla="*/ 108 h 109"/>
                <a:gd name="T22" fmla="*/ 151 w 203"/>
                <a:gd name="T23" fmla="*/ 105 h 109"/>
                <a:gd name="T24" fmla="*/ 188 w 203"/>
                <a:gd name="T25" fmla="*/ 98 h 109"/>
                <a:gd name="T26" fmla="*/ 179 w 203"/>
                <a:gd name="T27" fmla="*/ 72 h 109"/>
                <a:gd name="T28" fmla="*/ 202 w 203"/>
                <a:gd name="T29" fmla="*/ 68 h 109"/>
                <a:gd name="T30" fmla="*/ 177 w 203"/>
                <a:gd name="T31" fmla="*/ 53 h 109"/>
                <a:gd name="T32" fmla="*/ 161 w 203"/>
                <a:gd name="T33" fmla="*/ 22 h 109"/>
                <a:gd name="T34" fmla="*/ 169 w 203"/>
                <a:gd name="T35" fmla="*/ 5 h 109"/>
                <a:gd name="T36" fmla="*/ 139 w 203"/>
                <a:gd name="T37" fmla="*/ 0 h 109"/>
                <a:gd name="T38" fmla="*/ 132 w 203"/>
                <a:gd name="T39" fmla="*/ 32 h 109"/>
                <a:gd name="T40" fmla="*/ 117 w 203"/>
                <a:gd name="T41" fmla="*/ 14 h 109"/>
                <a:gd name="T42" fmla="*/ 104 w 203"/>
                <a:gd name="T43" fmla="*/ 5 h 109"/>
                <a:gd name="T44" fmla="*/ 94 w 203"/>
                <a:gd name="T45" fmla="*/ 22 h 109"/>
                <a:gd name="T46" fmla="*/ 85 w 203"/>
                <a:gd name="T47" fmla="*/ 3 h 109"/>
                <a:gd name="T48" fmla="*/ 62 w 203"/>
                <a:gd name="T49" fmla="*/ 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09">
                  <a:moveTo>
                    <a:pt x="62" y="9"/>
                  </a:moveTo>
                  <a:lnTo>
                    <a:pt x="34" y="25"/>
                  </a:lnTo>
                  <a:lnTo>
                    <a:pt x="34" y="37"/>
                  </a:lnTo>
                  <a:lnTo>
                    <a:pt x="2" y="40"/>
                  </a:lnTo>
                  <a:lnTo>
                    <a:pt x="0" y="53"/>
                  </a:lnTo>
                  <a:lnTo>
                    <a:pt x="52" y="62"/>
                  </a:lnTo>
                  <a:lnTo>
                    <a:pt x="12" y="72"/>
                  </a:lnTo>
                  <a:lnTo>
                    <a:pt x="4" y="80"/>
                  </a:lnTo>
                  <a:lnTo>
                    <a:pt x="32" y="95"/>
                  </a:lnTo>
                  <a:lnTo>
                    <a:pt x="57" y="108"/>
                  </a:lnTo>
                  <a:lnTo>
                    <a:pt x="92" y="108"/>
                  </a:lnTo>
                  <a:lnTo>
                    <a:pt x="151" y="105"/>
                  </a:lnTo>
                  <a:lnTo>
                    <a:pt x="188" y="98"/>
                  </a:lnTo>
                  <a:lnTo>
                    <a:pt x="179" y="72"/>
                  </a:lnTo>
                  <a:lnTo>
                    <a:pt x="202" y="68"/>
                  </a:lnTo>
                  <a:lnTo>
                    <a:pt x="177" y="53"/>
                  </a:lnTo>
                  <a:lnTo>
                    <a:pt x="161" y="22"/>
                  </a:lnTo>
                  <a:lnTo>
                    <a:pt x="169" y="5"/>
                  </a:lnTo>
                  <a:lnTo>
                    <a:pt x="139" y="0"/>
                  </a:lnTo>
                  <a:lnTo>
                    <a:pt x="132" y="32"/>
                  </a:lnTo>
                  <a:lnTo>
                    <a:pt x="117" y="14"/>
                  </a:lnTo>
                  <a:lnTo>
                    <a:pt x="104" y="5"/>
                  </a:lnTo>
                  <a:lnTo>
                    <a:pt x="94" y="22"/>
                  </a:lnTo>
                  <a:lnTo>
                    <a:pt x="85" y="3"/>
                  </a:lnTo>
                  <a:lnTo>
                    <a:pt x="62" y="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8" name="Freeform 74">
              <a:extLst>
                <a:ext uri="{FF2B5EF4-FFF2-40B4-BE49-F238E27FC236}">
                  <a16:creationId xmlns:a16="http://schemas.microsoft.com/office/drawing/2014/main" id="{7CF84EC0-24EA-46CA-B826-03D9366C0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" y="1446"/>
              <a:ext cx="35" cy="18"/>
            </a:xfrm>
            <a:custGeom>
              <a:avLst/>
              <a:gdLst>
                <a:gd name="T0" fmla="*/ 15 w 30"/>
                <a:gd name="T1" fmla="*/ 14 h 15"/>
                <a:gd name="T2" fmla="*/ 18 w 30"/>
                <a:gd name="T3" fmla="*/ 14 h 15"/>
                <a:gd name="T4" fmla="*/ 19 w 30"/>
                <a:gd name="T5" fmla="*/ 14 h 15"/>
                <a:gd name="T6" fmla="*/ 21 w 30"/>
                <a:gd name="T7" fmla="*/ 14 h 15"/>
                <a:gd name="T8" fmla="*/ 23 w 30"/>
                <a:gd name="T9" fmla="*/ 13 h 15"/>
                <a:gd name="T10" fmla="*/ 25 w 30"/>
                <a:gd name="T11" fmla="*/ 12 h 15"/>
                <a:gd name="T12" fmla="*/ 26 w 30"/>
                <a:gd name="T13" fmla="*/ 11 h 15"/>
                <a:gd name="T14" fmla="*/ 28 w 30"/>
                <a:gd name="T15" fmla="*/ 11 h 15"/>
                <a:gd name="T16" fmla="*/ 29 w 30"/>
                <a:gd name="T17" fmla="*/ 10 h 15"/>
                <a:gd name="T18" fmla="*/ 29 w 30"/>
                <a:gd name="T19" fmla="*/ 9 h 15"/>
                <a:gd name="T20" fmla="*/ 29 w 30"/>
                <a:gd name="T21" fmla="*/ 8 h 15"/>
                <a:gd name="T22" fmla="*/ 29 w 30"/>
                <a:gd name="T23" fmla="*/ 7 h 15"/>
                <a:gd name="T24" fmla="*/ 29 w 30"/>
                <a:gd name="T25" fmla="*/ 6 h 15"/>
                <a:gd name="T26" fmla="*/ 29 w 30"/>
                <a:gd name="T27" fmla="*/ 4 h 15"/>
                <a:gd name="T28" fmla="*/ 28 w 30"/>
                <a:gd name="T29" fmla="*/ 3 h 15"/>
                <a:gd name="T30" fmla="*/ 26 w 30"/>
                <a:gd name="T31" fmla="*/ 3 h 15"/>
                <a:gd name="T32" fmla="*/ 25 w 30"/>
                <a:gd name="T33" fmla="*/ 2 h 15"/>
                <a:gd name="T34" fmla="*/ 23 w 30"/>
                <a:gd name="T35" fmla="*/ 1 h 15"/>
                <a:gd name="T36" fmla="*/ 21 w 30"/>
                <a:gd name="T37" fmla="*/ 0 h 15"/>
                <a:gd name="T38" fmla="*/ 19 w 30"/>
                <a:gd name="T39" fmla="*/ 0 h 15"/>
                <a:gd name="T40" fmla="*/ 18 w 30"/>
                <a:gd name="T41" fmla="*/ 0 h 15"/>
                <a:gd name="T42" fmla="*/ 15 w 30"/>
                <a:gd name="T43" fmla="*/ 0 h 15"/>
                <a:gd name="T44" fmla="*/ 13 w 30"/>
                <a:gd name="T45" fmla="*/ 0 h 15"/>
                <a:gd name="T46" fmla="*/ 11 w 30"/>
                <a:gd name="T47" fmla="*/ 0 h 15"/>
                <a:gd name="T48" fmla="*/ 10 w 30"/>
                <a:gd name="T49" fmla="*/ 0 h 15"/>
                <a:gd name="T50" fmla="*/ 8 w 30"/>
                <a:gd name="T51" fmla="*/ 1 h 15"/>
                <a:gd name="T52" fmla="*/ 6 w 30"/>
                <a:gd name="T53" fmla="*/ 2 h 15"/>
                <a:gd name="T54" fmla="*/ 5 w 30"/>
                <a:gd name="T55" fmla="*/ 2 h 15"/>
                <a:gd name="T56" fmla="*/ 4 w 30"/>
                <a:gd name="T57" fmla="*/ 3 h 15"/>
                <a:gd name="T58" fmla="*/ 2 w 30"/>
                <a:gd name="T59" fmla="*/ 3 h 15"/>
                <a:gd name="T60" fmla="*/ 2 w 30"/>
                <a:gd name="T61" fmla="*/ 4 h 15"/>
                <a:gd name="T62" fmla="*/ 1 w 30"/>
                <a:gd name="T63" fmla="*/ 6 h 15"/>
                <a:gd name="T64" fmla="*/ 1 w 30"/>
                <a:gd name="T65" fmla="*/ 7 h 15"/>
                <a:gd name="T66" fmla="*/ 0 w 30"/>
                <a:gd name="T67" fmla="*/ 7 h 15"/>
                <a:gd name="T68" fmla="*/ 1 w 30"/>
                <a:gd name="T69" fmla="*/ 8 h 15"/>
                <a:gd name="T70" fmla="*/ 1 w 30"/>
                <a:gd name="T71" fmla="*/ 9 h 15"/>
                <a:gd name="T72" fmla="*/ 2 w 30"/>
                <a:gd name="T73" fmla="*/ 10 h 15"/>
                <a:gd name="T74" fmla="*/ 2 w 30"/>
                <a:gd name="T75" fmla="*/ 11 h 15"/>
                <a:gd name="T76" fmla="*/ 4 w 30"/>
                <a:gd name="T77" fmla="*/ 11 h 15"/>
                <a:gd name="T78" fmla="*/ 5 w 30"/>
                <a:gd name="T79" fmla="*/ 12 h 15"/>
                <a:gd name="T80" fmla="*/ 6 w 30"/>
                <a:gd name="T81" fmla="*/ 12 h 15"/>
                <a:gd name="T82" fmla="*/ 8 w 30"/>
                <a:gd name="T83" fmla="*/ 13 h 15"/>
                <a:gd name="T84" fmla="*/ 10 w 30"/>
                <a:gd name="T85" fmla="*/ 14 h 15"/>
                <a:gd name="T86" fmla="*/ 11 w 30"/>
                <a:gd name="T87" fmla="*/ 14 h 15"/>
                <a:gd name="T88" fmla="*/ 13 w 30"/>
                <a:gd name="T89" fmla="*/ 14 h 15"/>
                <a:gd name="T90" fmla="*/ 15 w 30"/>
                <a:gd name="T9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" h="15">
                  <a:moveTo>
                    <a:pt x="15" y="14"/>
                  </a:moveTo>
                  <a:lnTo>
                    <a:pt x="18" y="14"/>
                  </a:lnTo>
                  <a:lnTo>
                    <a:pt x="19" y="14"/>
                  </a:lnTo>
                  <a:lnTo>
                    <a:pt x="21" y="14"/>
                  </a:lnTo>
                  <a:lnTo>
                    <a:pt x="23" y="13"/>
                  </a:lnTo>
                  <a:lnTo>
                    <a:pt x="25" y="12"/>
                  </a:lnTo>
                  <a:lnTo>
                    <a:pt x="26" y="11"/>
                  </a:lnTo>
                  <a:lnTo>
                    <a:pt x="28" y="11"/>
                  </a:lnTo>
                  <a:lnTo>
                    <a:pt x="29" y="10"/>
                  </a:lnTo>
                  <a:lnTo>
                    <a:pt x="29" y="9"/>
                  </a:lnTo>
                  <a:lnTo>
                    <a:pt x="29" y="8"/>
                  </a:lnTo>
                  <a:lnTo>
                    <a:pt x="29" y="7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3"/>
                  </a:lnTo>
                  <a:lnTo>
                    <a:pt x="26" y="3"/>
                  </a:lnTo>
                  <a:lnTo>
                    <a:pt x="25" y="2"/>
                  </a:lnTo>
                  <a:lnTo>
                    <a:pt x="23" y="1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5" y="2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6"/>
                  </a:lnTo>
                  <a:lnTo>
                    <a:pt x="1" y="7"/>
                  </a:lnTo>
                  <a:lnTo>
                    <a:pt x="0" y="7"/>
                  </a:lnTo>
                  <a:lnTo>
                    <a:pt x="1" y="8"/>
                  </a:lnTo>
                  <a:lnTo>
                    <a:pt x="1" y="9"/>
                  </a:lnTo>
                  <a:lnTo>
                    <a:pt x="2" y="10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5" y="12"/>
                  </a:lnTo>
                  <a:lnTo>
                    <a:pt x="6" y="12"/>
                  </a:lnTo>
                  <a:lnTo>
                    <a:pt x="8" y="13"/>
                  </a:lnTo>
                  <a:lnTo>
                    <a:pt x="10" y="14"/>
                  </a:lnTo>
                  <a:lnTo>
                    <a:pt x="11" y="14"/>
                  </a:lnTo>
                  <a:lnTo>
                    <a:pt x="13" y="14"/>
                  </a:lnTo>
                  <a:lnTo>
                    <a:pt x="15" y="1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9" name="Freeform 75">
              <a:extLst>
                <a:ext uri="{FF2B5EF4-FFF2-40B4-BE49-F238E27FC236}">
                  <a16:creationId xmlns:a16="http://schemas.microsoft.com/office/drawing/2014/main" id="{3729FDDA-7E7C-47DA-9AC8-49A0AA527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" y="1335"/>
              <a:ext cx="98" cy="62"/>
            </a:xfrm>
            <a:custGeom>
              <a:avLst/>
              <a:gdLst>
                <a:gd name="T0" fmla="*/ 85 w 86"/>
                <a:gd name="T1" fmla="*/ 0 h 55"/>
                <a:gd name="T2" fmla="*/ 63 w 86"/>
                <a:gd name="T3" fmla="*/ 8 h 55"/>
                <a:gd name="T4" fmla="*/ 30 w 86"/>
                <a:gd name="T5" fmla="*/ 24 h 55"/>
                <a:gd name="T6" fmla="*/ 2 w 86"/>
                <a:gd name="T7" fmla="*/ 31 h 55"/>
                <a:gd name="T8" fmla="*/ 0 w 86"/>
                <a:gd name="T9" fmla="*/ 49 h 55"/>
                <a:gd name="T10" fmla="*/ 37 w 86"/>
                <a:gd name="T11" fmla="*/ 54 h 55"/>
                <a:gd name="T12" fmla="*/ 63 w 86"/>
                <a:gd name="T13" fmla="*/ 29 h 55"/>
                <a:gd name="T14" fmla="*/ 85 w 86"/>
                <a:gd name="T15" fmla="*/ 29 h 55"/>
                <a:gd name="T16" fmla="*/ 85 w 86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55">
                  <a:moveTo>
                    <a:pt x="85" y="0"/>
                  </a:moveTo>
                  <a:lnTo>
                    <a:pt x="63" y="8"/>
                  </a:lnTo>
                  <a:lnTo>
                    <a:pt x="30" y="24"/>
                  </a:lnTo>
                  <a:lnTo>
                    <a:pt x="2" y="31"/>
                  </a:lnTo>
                  <a:lnTo>
                    <a:pt x="0" y="49"/>
                  </a:lnTo>
                  <a:lnTo>
                    <a:pt x="37" y="54"/>
                  </a:lnTo>
                  <a:lnTo>
                    <a:pt x="63" y="29"/>
                  </a:lnTo>
                  <a:lnTo>
                    <a:pt x="85" y="29"/>
                  </a:lnTo>
                  <a:lnTo>
                    <a:pt x="85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0" name="Freeform 76">
              <a:extLst>
                <a:ext uri="{FF2B5EF4-FFF2-40B4-BE49-F238E27FC236}">
                  <a16:creationId xmlns:a16="http://schemas.microsoft.com/office/drawing/2014/main" id="{B4FDD716-B8E9-4C2A-97DB-BA7B5793A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" y="1391"/>
              <a:ext cx="18" cy="31"/>
            </a:xfrm>
            <a:custGeom>
              <a:avLst/>
              <a:gdLst>
                <a:gd name="T0" fmla="*/ 7 w 15"/>
                <a:gd name="T1" fmla="*/ 25 h 26"/>
                <a:gd name="T2" fmla="*/ 6 w 15"/>
                <a:gd name="T3" fmla="*/ 25 h 26"/>
                <a:gd name="T4" fmla="*/ 4 w 15"/>
                <a:gd name="T5" fmla="*/ 24 h 26"/>
                <a:gd name="T6" fmla="*/ 3 w 15"/>
                <a:gd name="T7" fmla="*/ 24 h 26"/>
                <a:gd name="T8" fmla="*/ 3 w 15"/>
                <a:gd name="T9" fmla="*/ 23 h 26"/>
                <a:gd name="T10" fmla="*/ 2 w 15"/>
                <a:gd name="T11" fmla="*/ 22 h 26"/>
                <a:gd name="T12" fmla="*/ 2 w 15"/>
                <a:gd name="T13" fmla="*/ 21 h 26"/>
                <a:gd name="T14" fmla="*/ 2 w 15"/>
                <a:gd name="T15" fmla="*/ 20 h 26"/>
                <a:gd name="T16" fmla="*/ 1 w 15"/>
                <a:gd name="T17" fmla="*/ 18 h 26"/>
                <a:gd name="T18" fmla="*/ 1 w 15"/>
                <a:gd name="T19" fmla="*/ 16 h 26"/>
                <a:gd name="T20" fmla="*/ 1 w 15"/>
                <a:gd name="T21" fmla="*/ 15 h 26"/>
                <a:gd name="T22" fmla="*/ 0 w 15"/>
                <a:gd name="T23" fmla="*/ 13 h 26"/>
                <a:gd name="T24" fmla="*/ 1 w 15"/>
                <a:gd name="T25" fmla="*/ 11 h 26"/>
                <a:gd name="T26" fmla="*/ 1 w 15"/>
                <a:gd name="T27" fmla="*/ 9 h 26"/>
                <a:gd name="T28" fmla="*/ 1 w 15"/>
                <a:gd name="T29" fmla="*/ 8 h 26"/>
                <a:gd name="T30" fmla="*/ 2 w 15"/>
                <a:gd name="T31" fmla="*/ 6 h 26"/>
                <a:gd name="T32" fmla="*/ 2 w 15"/>
                <a:gd name="T33" fmla="*/ 5 h 26"/>
                <a:gd name="T34" fmla="*/ 2 w 15"/>
                <a:gd name="T35" fmla="*/ 4 h 26"/>
                <a:gd name="T36" fmla="*/ 3 w 15"/>
                <a:gd name="T37" fmla="*/ 3 h 26"/>
                <a:gd name="T38" fmla="*/ 3 w 15"/>
                <a:gd name="T39" fmla="*/ 2 h 26"/>
                <a:gd name="T40" fmla="*/ 4 w 15"/>
                <a:gd name="T41" fmla="*/ 2 h 26"/>
                <a:gd name="T42" fmla="*/ 6 w 15"/>
                <a:gd name="T43" fmla="*/ 1 h 26"/>
                <a:gd name="T44" fmla="*/ 7 w 15"/>
                <a:gd name="T45" fmla="*/ 1 h 26"/>
                <a:gd name="T46" fmla="*/ 7 w 15"/>
                <a:gd name="T47" fmla="*/ 0 h 26"/>
                <a:gd name="T48" fmla="*/ 8 w 15"/>
                <a:gd name="T49" fmla="*/ 1 h 26"/>
                <a:gd name="T50" fmla="*/ 9 w 15"/>
                <a:gd name="T51" fmla="*/ 1 h 26"/>
                <a:gd name="T52" fmla="*/ 11 w 15"/>
                <a:gd name="T53" fmla="*/ 2 h 26"/>
                <a:gd name="T54" fmla="*/ 12 w 15"/>
                <a:gd name="T55" fmla="*/ 3 h 26"/>
                <a:gd name="T56" fmla="*/ 12 w 15"/>
                <a:gd name="T57" fmla="*/ 4 h 26"/>
                <a:gd name="T58" fmla="*/ 13 w 15"/>
                <a:gd name="T59" fmla="*/ 5 h 26"/>
                <a:gd name="T60" fmla="*/ 13 w 15"/>
                <a:gd name="T61" fmla="*/ 6 h 26"/>
                <a:gd name="T62" fmla="*/ 14 w 15"/>
                <a:gd name="T63" fmla="*/ 8 h 26"/>
                <a:gd name="T64" fmla="*/ 14 w 15"/>
                <a:gd name="T65" fmla="*/ 9 h 26"/>
                <a:gd name="T66" fmla="*/ 14 w 15"/>
                <a:gd name="T67" fmla="*/ 11 h 26"/>
                <a:gd name="T68" fmla="*/ 14 w 15"/>
                <a:gd name="T69" fmla="*/ 13 h 26"/>
                <a:gd name="T70" fmla="*/ 14 w 15"/>
                <a:gd name="T71" fmla="*/ 15 h 26"/>
                <a:gd name="T72" fmla="*/ 14 w 15"/>
                <a:gd name="T73" fmla="*/ 16 h 26"/>
                <a:gd name="T74" fmla="*/ 14 w 15"/>
                <a:gd name="T75" fmla="*/ 18 h 26"/>
                <a:gd name="T76" fmla="*/ 13 w 15"/>
                <a:gd name="T77" fmla="*/ 20 h 26"/>
                <a:gd name="T78" fmla="*/ 13 w 15"/>
                <a:gd name="T79" fmla="*/ 21 h 26"/>
                <a:gd name="T80" fmla="*/ 12 w 15"/>
                <a:gd name="T81" fmla="*/ 22 h 26"/>
                <a:gd name="T82" fmla="*/ 12 w 15"/>
                <a:gd name="T83" fmla="*/ 23 h 26"/>
                <a:gd name="T84" fmla="*/ 11 w 15"/>
                <a:gd name="T85" fmla="*/ 24 h 26"/>
                <a:gd name="T86" fmla="*/ 9 w 15"/>
                <a:gd name="T87" fmla="*/ 25 h 26"/>
                <a:gd name="T88" fmla="*/ 8 w 15"/>
                <a:gd name="T89" fmla="*/ 25 h 26"/>
                <a:gd name="T90" fmla="*/ 7 w 15"/>
                <a:gd name="T91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" h="26">
                  <a:moveTo>
                    <a:pt x="7" y="25"/>
                  </a:moveTo>
                  <a:lnTo>
                    <a:pt x="6" y="25"/>
                  </a:lnTo>
                  <a:lnTo>
                    <a:pt x="4" y="24"/>
                  </a:lnTo>
                  <a:lnTo>
                    <a:pt x="3" y="24"/>
                  </a:lnTo>
                  <a:lnTo>
                    <a:pt x="3" y="23"/>
                  </a:lnTo>
                  <a:lnTo>
                    <a:pt x="2" y="22"/>
                  </a:lnTo>
                  <a:lnTo>
                    <a:pt x="2" y="21"/>
                  </a:lnTo>
                  <a:lnTo>
                    <a:pt x="2" y="20"/>
                  </a:lnTo>
                  <a:lnTo>
                    <a:pt x="1" y="18"/>
                  </a:lnTo>
                  <a:lnTo>
                    <a:pt x="1" y="16"/>
                  </a:lnTo>
                  <a:lnTo>
                    <a:pt x="1" y="15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1" y="9"/>
                  </a:lnTo>
                  <a:lnTo>
                    <a:pt x="1" y="8"/>
                  </a:lnTo>
                  <a:lnTo>
                    <a:pt x="2" y="6"/>
                  </a:lnTo>
                  <a:lnTo>
                    <a:pt x="2" y="5"/>
                  </a:lnTo>
                  <a:lnTo>
                    <a:pt x="2" y="4"/>
                  </a:lnTo>
                  <a:lnTo>
                    <a:pt x="3" y="3"/>
                  </a:lnTo>
                  <a:lnTo>
                    <a:pt x="3" y="2"/>
                  </a:lnTo>
                  <a:lnTo>
                    <a:pt x="4" y="2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0"/>
                  </a:lnTo>
                  <a:lnTo>
                    <a:pt x="8" y="1"/>
                  </a:lnTo>
                  <a:lnTo>
                    <a:pt x="9" y="1"/>
                  </a:lnTo>
                  <a:lnTo>
                    <a:pt x="11" y="2"/>
                  </a:lnTo>
                  <a:lnTo>
                    <a:pt x="12" y="3"/>
                  </a:lnTo>
                  <a:lnTo>
                    <a:pt x="12" y="4"/>
                  </a:lnTo>
                  <a:lnTo>
                    <a:pt x="13" y="5"/>
                  </a:lnTo>
                  <a:lnTo>
                    <a:pt x="13" y="6"/>
                  </a:lnTo>
                  <a:lnTo>
                    <a:pt x="14" y="8"/>
                  </a:lnTo>
                  <a:lnTo>
                    <a:pt x="14" y="9"/>
                  </a:lnTo>
                  <a:lnTo>
                    <a:pt x="14" y="11"/>
                  </a:lnTo>
                  <a:lnTo>
                    <a:pt x="14" y="13"/>
                  </a:lnTo>
                  <a:lnTo>
                    <a:pt x="14" y="15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3" y="20"/>
                  </a:lnTo>
                  <a:lnTo>
                    <a:pt x="13" y="21"/>
                  </a:lnTo>
                  <a:lnTo>
                    <a:pt x="12" y="22"/>
                  </a:lnTo>
                  <a:lnTo>
                    <a:pt x="12" y="23"/>
                  </a:lnTo>
                  <a:lnTo>
                    <a:pt x="11" y="24"/>
                  </a:lnTo>
                  <a:lnTo>
                    <a:pt x="9" y="25"/>
                  </a:lnTo>
                  <a:lnTo>
                    <a:pt x="8" y="25"/>
                  </a:lnTo>
                  <a:lnTo>
                    <a:pt x="7" y="2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1" name="Freeform 77">
              <a:extLst>
                <a:ext uri="{FF2B5EF4-FFF2-40B4-BE49-F238E27FC236}">
                  <a16:creationId xmlns:a16="http://schemas.microsoft.com/office/drawing/2014/main" id="{FAD61E1C-A17D-4311-9447-68CD7753E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" y="1364"/>
              <a:ext cx="147" cy="73"/>
            </a:xfrm>
            <a:custGeom>
              <a:avLst/>
              <a:gdLst>
                <a:gd name="T0" fmla="*/ 45 w 131"/>
                <a:gd name="T1" fmla="*/ 20 h 64"/>
                <a:gd name="T2" fmla="*/ 33 w 131"/>
                <a:gd name="T3" fmla="*/ 33 h 64"/>
                <a:gd name="T4" fmla="*/ 5 w 131"/>
                <a:gd name="T5" fmla="*/ 33 h 64"/>
                <a:gd name="T6" fmla="*/ 0 w 131"/>
                <a:gd name="T7" fmla="*/ 55 h 64"/>
                <a:gd name="T8" fmla="*/ 30 w 131"/>
                <a:gd name="T9" fmla="*/ 63 h 64"/>
                <a:gd name="T10" fmla="*/ 55 w 131"/>
                <a:gd name="T11" fmla="*/ 59 h 64"/>
                <a:gd name="T12" fmla="*/ 77 w 131"/>
                <a:gd name="T13" fmla="*/ 51 h 64"/>
                <a:gd name="T14" fmla="*/ 105 w 131"/>
                <a:gd name="T15" fmla="*/ 46 h 64"/>
                <a:gd name="T16" fmla="*/ 130 w 131"/>
                <a:gd name="T17" fmla="*/ 54 h 64"/>
                <a:gd name="T18" fmla="*/ 117 w 131"/>
                <a:gd name="T19" fmla="*/ 26 h 64"/>
                <a:gd name="T20" fmla="*/ 90 w 131"/>
                <a:gd name="T21" fmla="*/ 18 h 64"/>
                <a:gd name="T22" fmla="*/ 85 w 131"/>
                <a:gd name="T23" fmla="*/ 0 h 64"/>
                <a:gd name="T24" fmla="*/ 62 w 131"/>
                <a:gd name="T25" fmla="*/ 3 h 64"/>
                <a:gd name="T26" fmla="*/ 60 w 131"/>
                <a:gd name="T27" fmla="*/ 18 h 64"/>
                <a:gd name="T28" fmla="*/ 45 w 131"/>
                <a:gd name="T29" fmla="*/ 2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4">
                  <a:moveTo>
                    <a:pt x="45" y="20"/>
                  </a:moveTo>
                  <a:lnTo>
                    <a:pt x="33" y="33"/>
                  </a:lnTo>
                  <a:lnTo>
                    <a:pt x="5" y="33"/>
                  </a:lnTo>
                  <a:lnTo>
                    <a:pt x="0" y="55"/>
                  </a:lnTo>
                  <a:lnTo>
                    <a:pt x="30" y="63"/>
                  </a:lnTo>
                  <a:lnTo>
                    <a:pt x="55" y="59"/>
                  </a:lnTo>
                  <a:lnTo>
                    <a:pt x="77" y="51"/>
                  </a:lnTo>
                  <a:lnTo>
                    <a:pt x="105" y="46"/>
                  </a:lnTo>
                  <a:lnTo>
                    <a:pt x="130" y="54"/>
                  </a:lnTo>
                  <a:lnTo>
                    <a:pt x="117" y="26"/>
                  </a:lnTo>
                  <a:lnTo>
                    <a:pt x="90" y="18"/>
                  </a:lnTo>
                  <a:lnTo>
                    <a:pt x="85" y="0"/>
                  </a:lnTo>
                  <a:lnTo>
                    <a:pt x="62" y="3"/>
                  </a:lnTo>
                  <a:lnTo>
                    <a:pt x="60" y="18"/>
                  </a:lnTo>
                  <a:lnTo>
                    <a:pt x="45" y="2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2" name="Freeform 78">
              <a:extLst>
                <a:ext uri="{FF2B5EF4-FFF2-40B4-BE49-F238E27FC236}">
                  <a16:creationId xmlns:a16="http://schemas.microsoft.com/office/drawing/2014/main" id="{A594823A-2DFE-4C0B-8A9A-E39FD28A7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" y="1326"/>
              <a:ext cx="47" cy="34"/>
            </a:xfrm>
            <a:custGeom>
              <a:avLst/>
              <a:gdLst>
                <a:gd name="T0" fmla="*/ 26 w 41"/>
                <a:gd name="T1" fmla="*/ 2 h 31"/>
                <a:gd name="T2" fmla="*/ 8 w 41"/>
                <a:gd name="T3" fmla="*/ 2 h 31"/>
                <a:gd name="T4" fmla="*/ 0 w 41"/>
                <a:gd name="T5" fmla="*/ 17 h 31"/>
                <a:gd name="T6" fmla="*/ 0 w 41"/>
                <a:gd name="T7" fmla="*/ 30 h 31"/>
                <a:gd name="T8" fmla="*/ 18 w 41"/>
                <a:gd name="T9" fmla="*/ 20 h 31"/>
                <a:gd name="T10" fmla="*/ 38 w 41"/>
                <a:gd name="T11" fmla="*/ 15 h 31"/>
                <a:gd name="T12" fmla="*/ 40 w 41"/>
                <a:gd name="T13" fmla="*/ 0 h 31"/>
                <a:gd name="T14" fmla="*/ 26 w 41"/>
                <a:gd name="T1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1">
                  <a:moveTo>
                    <a:pt x="26" y="2"/>
                  </a:moveTo>
                  <a:lnTo>
                    <a:pt x="8" y="2"/>
                  </a:lnTo>
                  <a:lnTo>
                    <a:pt x="0" y="17"/>
                  </a:lnTo>
                  <a:lnTo>
                    <a:pt x="0" y="30"/>
                  </a:lnTo>
                  <a:lnTo>
                    <a:pt x="18" y="20"/>
                  </a:lnTo>
                  <a:lnTo>
                    <a:pt x="38" y="15"/>
                  </a:lnTo>
                  <a:lnTo>
                    <a:pt x="40" y="0"/>
                  </a:lnTo>
                  <a:lnTo>
                    <a:pt x="26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3" name="Freeform 79">
              <a:extLst>
                <a:ext uri="{FF2B5EF4-FFF2-40B4-BE49-F238E27FC236}">
                  <a16:creationId xmlns:a16="http://schemas.microsoft.com/office/drawing/2014/main" id="{875EA498-6DE2-4EBE-A0BA-20AA35548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" y="1286"/>
              <a:ext cx="56" cy="30"/>
            </a:xfrm>
            <a:custGeom>
              <a:avLst/>
              <a:gdLst>
                <a:gd name="T0" fmla="*/ 13 w 51"/>
                <a:gd name="T1" fmla="*/ 7 h 27"/>
                <a:gd name="T2" fmla="*/ 25 w 51"/>
                <a:gd name="T3" fmla="*/ 0 h 27"/>
                <a:gd name="T4" fmla="*/ 42 w 51"/>
                <a:gd name="T5" fmla="*/ 2 h 27"/>
                <a:gd name="T6" fmla="*/ 50 w 51"/>
                <a:gd name="T7" fmla="*/ 15 h 27"/>
                <a:gd name="T8" fmla="*/ 28 w 51"/>
                <a:gd name="T9" fmla="*/ 23 h 27"/>
                <a:gd name="T10" fmla="*/ 0 w 51"/>
                <a:gd name="T11" fmla="*/ 26 h 27"/>
                <a:gd name="T12" fmla="*/ 13 w 51"/>
                <a:gd name="T1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7">
                  <a:moveTo>
                    <a:pt x="13" y="7"/>
                  </a:moveTo>
                  <a:lnTo>
                    <a:pt x="25" y="0"/>
                  </a:lnTo>
                  <a:lnTo>
                    <a:pt x="42" y="2"/>
                  </a:lnTo>
                  <a:lnTo>
                    <a:pt x="50" y="15"/>
                  </a:lnTo>
                  <a:lnTo>
                    <a:pt x="28" y="23"/>
                  </a:lnTo>
                  <a:lnTo>
                    <a:pt x="0" y="26"/>
                  </a:lnTo>
                  <a:lnTo>
                    <a:pt x="13" y="7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4" name="Freeform 80">
              <a:extLst>
                <a:ext uri="{FF2B5EF4-FFF2-40B4-BE49-F238E27FC236}">
                  <a16:creationId xmlns:a16="http://schemas.microsoft.com/office/drawing/2014/main" id="{AA797B9D-47E4-416B-BBD1-83D8128AD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" y="1286"/>
              <a:ext cx="78" cy="51"/>
            </a:xfrm>
            <a:custGeom>
              <a:avLst/>
              <a:gdLst>
                <a:gd name="T0" fmla="*/ 13 w 70"/>
                <a:gd name="T1" fmla="*/ 0 h 45"/>
                <a:gd name="T2" fmla="*/ 31 w 70"/>
                <a:gd name="T3" fmla="*/ 2 h 45"/>
                <a:gd name="T4" fmla="*/ 48 w 70"/>
                <a:gd name="T5" fmla="*/ 7 h 45"/>
                <a:gd name="T6" fmla="*/ 64 w 70"/>
                <a:gd name="T7" fmla="*/ 25 h 45"/>
                <a:gd name="T8" fmla="*/ 69 w 70"/>
                <a:gd name="T9" fmla="*/ 40 h 45"/>
                <a:gd name="T10" fmla="*/ 39 w 70"/>
                <a:gd name="T11" fmla="*/ 44 h 45"/>
                <a:gd name="T12" fmla="*/ 31 w 70"/>
                <a:gd name="T13" fmla="*/ 29 h 45"/>
                <a:gd name="T14" fmla="*/ 13 w 70"/>
                <a:gd name="T15" fmla="*/ 27 h 45"/>
                <a:gd name="T16" fmla="*/ 0 w 70"/>
                <a:gd name="T17" fmla="*/ 9 h 45"/>
                <a:gd name="T18" fmla="*/ 13 w 70"/>
                <a:gd name="T1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45">
                  <a:moveTo>
                    <a:pt x="13" y="0"/>
                  </a:moveTo>
                  <a:lnTo>
                    <a:pt x="31" y="2"/>
                  </a:lnTo>
                  <a:lnTo>
                    <a:pt x="48" y="7"/>
                  </a:lnTo>
                  <a:lnTo>
                    <a:pt x="64" y="25"/>
                  </a:lnTo>
                  <a:lnTo>
                    <a:pt x="69" y="40"/>
                  </a:lnTo>
                  <a:lnTo>
                    <a:pt x="39" y="44"/>
                  </a:lnTo>
                  <a:lnTo>
                    <a:pt x="31" y="29"/>
                  </a:lnTo>
                  <a:lnTo>
                    <a:pt x="13" y="27"/>
                  </a:lnTo>
                  <a:lnTo>
                    <a:pt x="0" y="9"/>
                  </a:lnTo>
                  <a:lnTo>
                    <a:pt x="13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5" name="Freeform 81">
              <a:extLst>
                <a:ext uri="{FF2B5EF4-FFF2-40B4-BE49-F238E27FC236}">
                  <a16:creationId xmlns:a16="http://schemas.microsoft.com/office/drawing/2014/main" id="{4CDA53BD-41A3-4A12-A20D-E2DE8A9E7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" y="1442"/>
              <a:ext cx="75" cy="78"/>
            </a:xfrm>
            <a:custGeom>
              <a:avLst/>
              <a:gdLst>
                <a:gd name="T0" fmla="*/ 23 w 67"/>
                <a:gd name="T1" fmla="*/ 5 h 70"/>
                <a:gd name="T2" fmla="*/ 28 w 67"/>
                <a:gd name="T3" fmla="*/ 21 h 70"/>
                <a:gd name="T4" fmla="*/ 25 w 67"/>
                <a:gd name="T5" fmla="*/ 38 h 70"/>
                <a:gd name="T6" fmla="*/ 3 w 67"/>
                <a:gd name="T7" fmla="*/ 26 h 70"/>
                <a:gd name="T8" fmla="*/ 0 w 67"/>
                <a:gd name="T9" fmla="*/ 41 h 70"/>
                <a:gd name="T10" fmla="*/ 21 w 67"/>
                <a:gd name="T11" fmla="*/ 53 h 70"/>
                <a:gd name="T12" fmla="*/ 31 w 67"/>
                <a:gd name="T13" fmla="*/ 66 h 70"/>
                <a:gd name="T14" fmla="*/ 53 w 67"/>
                <a:gd name="T15" fmla="*/ 69 h 70"/>
                <a:gd name="T16" fmla="*/ 66 w 67"/>
                <a:gd name="T17" fmla="*/ 46 h 70"/>
                <a:gd name="T18" fmla="*/ 58 w 67"/>
                <a:gd name="T19" fmla="*/ 28 h 70"/>
                <a:gd name="T20" fmla="*/ 61 w 67"/>
                <a:gd name="T21" fmla="*/ 0 h 70"/>
                <a:gd name="T22" fmla="*/ 23 w 67"/>
                <a:gd name="T23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70">
                  <a:moveTo>
                    <a:pt x="23" y="5"/>
                  </a:moveTo>
                  <a:lnTo>
                    <a:pt x="28" y="21"/>
                  </a:lnTo>
                  <a:lnTo>
                    <a:pt x="25" y="38"/>
                  </a:lnTo>
                  <a:lnTo>
                    <a:pt x="3" y="26"/>
                  </a:lnTo>
                  <a:lnTo>
                    <a:pt x="0" y="41"/>
                  </a:lnTo>
                  <a:lnTo>
                    <a:pt x="21" y="53"/>
                  </a:lnTo>
                  <a:lnTo>
                    <a:pt x="31" y="66"/>
                  </a:lnTo>
                  <a:lnTo>
                    <a:pt x="53" y="69"/>
                  </a:lnTo>
                  <a:lnTo>
                    <a:pt x="66" y="46"/>
                  </a:lnTo>
                  <a:lnTo>
                    <a:pt x="58" y="28"/>
                  </a:lnTo>
                  <a:lnTo>
                    <a:pt x="61" y="0"/>
                  </a:lnTo>
                  <a:lnTo>
                    <a:pt x="23" y="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6" name="Freeform 82">
              <a:extLst>
                <a:ext uri="{FF2B5EF4-FFF2-40B4-BE49-F238E27FC236}">
                  <a16:creationId xmlns:a16="http://schemas.microsoft.com/office/drawing/2014/main" id="{FEB06BCE-27F2-4567-9ACE-4608A4B36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" y="1556"/>
              <a:ext cx="46" cy="36"/>
            </a:xfrm>
            <a:custGeom>
              <a:avLst/>
              <a:gdLst>
                <a:gd name="T0" fmla="*/ 20 w 42"/>
                <a:gd name="T1" fmla="*/ 0 h 32"/>
                <a:gd name="T2" fmla="*/ 5 w 42"/>
                <a:gd name="T3" fmla="*/ 10 h 32"/>
                <a:gd name="T4" fmla="*/ 0 w 42"/>
                <a:gd name="T5" fmla="*/ 28 h 32"/>
                <a:gd name="T6" fmla="*/ 25 w 42"/>
                <a:gd name="T7" fmla="*/ 31 h 32"/>
                <a:gd name="T8" fmla="*/ 41 w 42"/>
                <a:gd name="T9" fmla="*/ 21 h 32"/>
                <a:gd name="T10" fmla="*/ 20 w 42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0" y="0"/>
                  </a:moveTo>
                  <a:lnTo>
                    <a:pt x="5" y="10"/>
                  </a:lnTo>
                  <a:lnTo>
                    <a:pt x="0" y="28"/>
                  </a:lnTo>
                  <a:lnTo>
                    <a:pt x="25" y="31"/>
                  </a:lnTo>
                  <a:lnTo>
                    <a:pt x="41" y="21"/>
                  </a:lnTo>
                  <a:lnTo>
                    <a:pt x="20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7" name="Freeform 83">
              <a:extLst>
                <a:ext uri="{FF2B5EF4-FFF2-40B4-BE49-F238E27FC236}">
                  <a16:creationId xmlns:a16="http://schemas.microsoft.com/office/drawing/2014/main" id="{4348F9E0-036F-432D-8E50-E3CB9F97D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" y="1439"/>
              <a:ext cx="76" cy="62"/>
            </a:xfrm>
            <a:custGeom>
              <a:avLst/>
              <a:gdLst>
                <a:gd name="T0" fmla="*/ 0 w 67"/>
                <a:gd name="T1" fmla="*/ 54 h 55"/>
                <a:gd name="T2" fmla="*/ 2 w 67"/>
                <a:gd name="T3" fmla="*/ 31 h 55"/>
                <a:gd name="T4" fmla="*/ 9 w 67"/>
                <a:gd name="T5" fmla="*/ 10 h 55"/>
                <a:gd name="T6" fmla="*/ 32 w 67"/>
                <a:gd name="T7" fmla="*/ 0 h 55"/>
                <a:gd name="T8" fmla="*/ 52 w 67"/>
                <a:gd name="T9" fmla="*/ 3 h 55"/>
                <a:gd name="T10" fmla="*/ 66 w 67"/>
                <a:gd name="T11" fmla="*/ 8 h 55"/>
                <a:gd name="T12" fmla="*/ 53 w 67"/>
                <a:gd name="T13" fmla="*/ 23 h 55"/>
                <a:gd name="T14" fmla="*/ 33 w 67"/>
                <a:gd name="T15" fmla="*/ 39 h 55"/>
                <a:gd name="T16" fmla="*/ 19 w 67"/>
                <a:gd name="T17" fmla="*/ 39 h 55"/>
                <a:gd name="T18" fmla="*/ 14 w 67"/>
                <a:gd name="T19" fmla="*/ 54 h 55"/>
                <a:gd name="T20" fmla="*/ 0 w 67"/>
                <a:gd name="T21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55">
                  <a:moveTo>
                    <a:pt x="0" y="54"/>
                  </a:moveTo>
                  <a:lnTo>
                    <a:pt x="2" y="31"/>
                  </a:lnTo>
                  <a:lnTo>
                    <a:pt x="9" y="10"/>
                  </a:lnTo>
                  <a:lnTo>
                    <a:pt x="32" y="0"/>
                  </a:lnTo>
                  <a:lnTo>
                    <a:pt x="52" y="3"/>
                  </a:lnTo>
                  <a:lnTo>
                    <a:pt x="66" y="8"/>
                  </a:lnTo>
                  <a:lnTo>
                    <a:pt x="53" y="23"/>
                  </a:lnTo>
                  <a:lnTo>
                    <a:pt x="33" y="39"/>
                  </a:lnTo>
                  <a:lnTo>
                    <a:pt x="19" y="39"/>
                  </a:lnTo>
                  <a:lnTo>
                    <a:pt x="14" y="54"/>
                  </a:lnTo>
                  <a:lnTo>
                    <a:pt x="0" y="5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8" name="Freeform 84">
              <a:extLst>
                <a:ext uri="{FF2B5EF4-FFF2-40B4-BE49-F238E27FC236}">
                  <a16:creationId xmlns:a16="http://schemas.microsoft.com/office/drawing/2014/main" id="{0CA38C7A-B468-494A-9D33-834ECC1DE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6" y="1446"/>
              <a:ext cx="363" cy="325"/>
            </a:xfrm>
            <a:custGeom>
              <a:avLst/>
              <a:gdLst>
                <a:gd name="T0" fmla="*/ 47 w 323"/>
                <a:gd name="T1" fmla="*/ 0 h 289"/>
                <a:gd name="T2" fmla="*/ 17 w 323"/>
                <a:gd name="T3" fmla="*/ 9 h 289"/>
                <a:gd name="T4" fmla="*/ 0 w 323"/>
                <a:gd name="T5" fmla="*/ 40 h 289"/>
                <a:gd name="T6" fmla="*/ 3 w 323"/>
                <a:gd name="T7" fmla="*/ 67 h 289"/>
                <a:gd name="T8" fmla="*/ 25 w 323"/>
                <a:gd name="T9" fmla="*/ 76 h 289"/>
                <a:gd name="T10" fmla="*/ 15 w 323"/>
                <a:gd name="T11" fmla="*/ 87 h 289"/>
                <a:gd name="T12" fmla="*/ 20 w 323"/>
                <a:gd name="T13" fmla="*/ 96 h 289"/>
                <a:gd name="T14" fmla="*/ 68 w 323"/>
                <a:gd name="T15" fmla="*/ 89 h 289"/>
                <a:gd name="T16" fmla="*/ 97 w 323"/>
                <a:gd name="T17" fmla="*/ 104 h 289"/>
                <a:gd name="T18" fmla="*/ 120 w 323"/>
                <a:gd name="T19" fmla="*/ 89 h 289"/>
                <a:gd name="T20" fmla="*/ 147 w 323"/>
                <a:gd name="T21" fmla="*/ 114 h 289"/>
                <a:gd name="T22" fmla="*/ 145 w 323"/>
                <a:gd name="T23" fmla="*/ 131 h 289"/>
                <a:gd name="T24" fmla="*/ 170 w 323"/>
                <a:gd name="T25" fmla="*/ 131 h 289"/>
                <a:gd name="T26" fmla="*/ 185 w 323"/>
                <a:gd name="T27" fmla="*/ 144 h 289"/>
                <a:gd name="T28" fmla="*/ 187 w 323"/>
                <a:gd name="T29" fmla="*/ 171 h 289"/>
                <a:gd name="T30" fmla="*/ 160 w 323"/>
                <a:gd name="T31" fmla="*/ 201 h 289"/>
                <a:gd name="T32" fmla="*/ 115 w 323"/>
                <a:gd name="T33" fmla="*/ 211 h 289"/>
                <a:gd name="T34" fmla="*/ 105 w 323"/>
                <a:gd name="T35" fmla="*/ 226 h 289"/>
                <a:gd name="T36" fmla="*/ 123 w 323"/>
                <a:gd name="T37" fmla="*/ 243 h 289"/>
                <a:gd name="T38" fmla="*/ 160 w 323"/>
                <a:gd name="T39" fmla="*/ 233 h 289"/>
                <a:gd name="T40" fmla="*/ 197 w 323"/>
                <a:gd name="T41" fmla="*/ 263 h 289"/>
                <a:gd name="T42" fmla="*/ 247 w 323"/>
                <a:gd name="T43" fmla="*/ 288 h 289"/>
                <a:gd name="T44" fmla="*/ 230 w 323"/>
                <a:gd name="T45" fmla="*/ 248 h 289"/>
                <a:gd name="T46" fmla="*/ 264 w 323"/>
                <a:gd name="T47" fmla="*/ 270 h 289"/>
                <a:gd name="T48" fmla="*/ 275 w 323"/>
                <a:gd name="T49" fmla="*/ 246 h 289"/>
                <a:gd name="T50" fmla="*/ 267 w 323"/>
                <a:gd name="T51" fmla="*/ 215 h 289"/>
                <a:gd name="T52" fmla="*/ 242 w 323"/>
                <a:gd name="T53" fmla="*/ 211 h 289"/>
                <a:gd name="T54" fmla="*/ 245 w 323"/>
                <a:gd name="T55" fmla="*/ 182 h 289"/>
                <a:gd name="T56" fmla="*/ 258 w 323"/>
                <a:gd name="T57" fmla="*/ 178 h 289"/>
                <a:gd name="T58" fmla="*/ 297 w 323"/>
                <a:gd name="T59" fmla="*/ 218 h 289"/>
                <a:gd name="T60" fmla="*/ 312 w 323"/>
                <a:gd name="T61" fmla="*/ 193 h 289"/>
                <a:gd name="T62" fmla="*/ 322 w 323"/>
                <a:gd name="T63" fmla="*/ 176 h 289"/>
                <a:gd name="T64" fmla="*/ 297 w 323"/>
                <a:gd name="T65" fmla="*/ 159 h 289"/>
                <a:gd name="T66" fmla="*/ 270 w 323"/>
                <a:gd name="T67" fmla="*/ 151 h 289"/>
                <a:gd name="T68" fmla="*/ 250 w 323"/>
                <a:gd name="T69" fmla="*/ 123 h 289"/>
                <a:gd name="T70" fmla="*/ 264 w 323"/>
                <a:gd name="T71" fmla="*/ 106 h 289"/>
                <a:gd name="T72" fmla="*/ 253 w 323"/>
                <a:gd name="T73" fmla="*/ 84 h 289"/>
                <a:gd name="T74" fmla="*/ 212 w 323"/>
                <a:gd name="T75" fmla="*/ 67 h 289"/>
                <a:gd name="T76" fmla="*/ 187 w 323"/>
                <a:gd name="T77" fmla="*/ 54 h 289"/>
                <a:gd name="T78" fmla="*/ 168 w 323"/>
                <a:gd name="T79" fmla="*/ 22 h 289"/>
                <a:gd name="T80" fmla="*/ 117 w 323"/>
                <a:gd name="T81" fmla="*/ 27 h 289"/>
                <a:gd name="T82" fmla="*/ 103 w 323"/>
                <a:gd name="T83" fmla="*/ 47 h 289"/>
                <a:gd name="T84" fmla="*/ 109 w 323"/>
                <a:gd name="T85" fmla="*/ 2 h 289"/>
                <a:gd name="T86" fmla="*/ 75 w 323"/>
                <a:gd name="T87" fmla="*/ 0 h 289"/>
                <a:gd name="T88" fmla="*/ 58 w 323"/>
                <a:gd name="T89" fmla="*/ 22 h 289"/>
                <a:gd name="T90" fmla="*/ 55 w 323"/>
                <a:gd name="T91" fmla="*/ 40 h 289"/>
                <a:gd name="T92" fmla="*/ 37 w 323"/>
                <a:gd name="T93" fmla="*/ 36 h 289"/>
                <a:gd name="T94" fmla="*/ 47 w 323"/>
                <a:gd name="T9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3" h="289">
                  <a:moveTo>
                    <a:pt x="47" y="0"/>
                  </a:moveTo>
                  <a:lnTo>
                    <a:pt x="17" y="9"/>
                  </a:lnTo>
                  <a:lnTo>
                    <a:pt x="0" y="40"/>
                  </a:lnTo>
                  <a:lnTo>
                    <a:pt x="3" y="67"/>
                  </a:lnTo>
                  <a:lnTo>
                    <a:pt x="25" y="76"/>
                  </a:lnTo>
                  <a:lnTo>
                    <a:pt x="15" y="87"/>
                  </a:lnTo>
                  <a:lnTo>
                    <a:pt x="20" y="96"/>
                  </a:lnTo>
                  <a:lnTo>
                    <a:pt x="68" y="89"/>
                  </a:lnTo>
                  <a:lnTo>
                    <a:pt x="97" y="104"/>
                  </a:lnTo>
                  <a:lnTo>
                    <a:pt x="120" y="89"/>
                  </a:lnTo>
                  <a:lnTo>
                    <a:pt x="147" y="114"/>
                  </a:lnTo>
                  <a:lnTo>
                    <a:pt x="145" y="131"/>
                  </a:lnTo>
                  <a:lnTo>
                    <a:pt x="170" y="131"/>
                  </a:lnTo>
                  <a:lnTo>
                    <a:pt x="185" y="144"/>
                  </a:lnTo>
                  <a:lnTo>
                    <a:pt x="187" y="171"/>
                  </a:lnTo>
                  <a:lnTo>
                    <a:pt x="160" y="201"/>
                  </a:lnTo>
                  <a:lnTo>
                    <a:pt x="115" y="211"/>
                  </a:lnTo>
                  <a:lnTo>
                    <a:pt x="105" y="226"/>
                  </a:lnTo>
                  <a:lnTo>
                    <a:pt x="123" y="243"/>
                  </a:lnTo>
                  <a:lnTo>
                    <a:pt x="160" y="233"/>
                  </a:lnTo>
                  <a:lnTo>
                    <a:pt x="197" y="263"/>
                  </a:lnTo>
                  <a:lnTo>
                    <a:pt x="247" y="288"/>
                  </a:lnTo>
                  <a:lnTo>
                    <a:pt x="230" y="248"/>
                  </a:lnTo>
                  <a:lnTo>
                    <a:pt x="264" y="270"/>
                  </a:lnTo>
                  <a:lnTo>
                    <a:pt x="275" y="246"/>
                  </a:lnTo>
                  <a:lnTo>
                    <a:pt x="267" y="215"/>
                  </a:lnTo>
                  <a:lnTo>
                    <a:pt x="242" y="211"/>
                  </a:lnTo>
                  <a:lnTo>
                    <a:pt x="245" y="182"/>
                  </a:lnTo>
                  <a:lnTo>
                    <a:pt x="258" y="178"/>
                  </a:lnTo>
                  <a:lnTo>
                    <a:pt x="297" y="218"/>
                  </a:lnTo>
                  <a:lnTo>
                    <a:pt x="312" y="193"/>
                  </a:lnTo>
                  <a:lnTo>
                    <a:pt x="322" y="176"/>
                  </a:lnTo>
                  <a:lnTo>
                    <a:pt x="297" y="159"/>
                  </a:lnTo>
                  <a:lnTo>
                    <a:pt x="270" y="151"/>
                  </a:lnTo>
                  <a:lnTo>
                    <a:pt x="250" y="123"/>
                  </a:lnTo>
                  <a:lnTo>
                    <a:pt x="264" y="106"/>
                  </a:lnTo>
                  <a:lnTo>
                    <a:pt x="253" y="84"/>
                  </a:lnTo>
                  <a:lnTo>
                    <a:pt x="212" y="67"/>
                  </a:lnTo>
                  <a:lnTo>
                    <a:pt x="187" y="54"/>
                  </a:lnTo>
                  <a:lnTo>
                    <a:pt x="168" y="22"/>
                  </a:lnTo>
                  <a:lnTo>
                    <a:pt x="117" y="27"/>
                  </a:lnTo>
                  <a:lnTo>
                    <a:pt x="103" y="47"/>
                  </a:lnTo>
                  <a:lnTo>
                    <a:pt x="109" y="2"/>
                  </a:lnTo>
                  <a:lnTo>
                    <a:pt x="75" y="0"/>
                  </a:lnTo>
                  <a:lnTo>
                    <a:pt x="58" y="22"/>
                  </a:lnTo>
                  <a:lnTo>
                    <a:pt x="55" y="40"/>
                  </a:lnTo>
                  <a:lnTo>
                    <a:pt x="37" y="36"/>
                  </a:lnTo>
                  <a:lnTo>
                    <a:pt x="47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9" name="Freeform 85">
              <a:extLst>
                <a:ext uri="{FF2B5EF4-FFF2-40B4-BE49-F238E27FC236}">
                  <a16:creationId xmlns:a16="http://schemas.microsoft.com/office/drawing/2014/main" id="{96AF7429-142D-4CE8-81E8-2B075E300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1" y="1615"/>
              <a:ext cx="30" cy="34"/>
            </a:xfrm>
            <a:custGeom>
              <a:avLst/>
              <a:gdLst>
                <a:gd name="T0" fmla="*/ 3 w 27"/>
                <a:gd name="T1" fmla="*/ 29 h 30"/>
                <a:gd name="T2" fmla="*/ 2 w 27"/>
                <a:gd name="T3" fmla="*/ 29 h 30"/>
                <a:gd name="T4" fmla="*/ 1 w 27"/>
                <a:gd name="T5" fmla="*/ 28 h 30"/>
                <a:gd name="T6" fmla="*/ 0 w 27"/>
                <a:gd name="T7" fmla="*/ 28 h 30"/>
                <a:gd name="T8" fmla="*/ 0 w 27"/>
                <a:gd name="T9" fmla="*/ 27 h 30"/>
                <a:gd name="T10" fmla="*/ 1 w 27"/>
                <a:gd name="T11" fmla="*/ 25 h 30"/>
                <a:gd name="T12" fmla="*/ 2 w 27"/>
                <a:gd name="T13" fmla="*/ 24 h 30"/>
                <a:gd name="T14" fmla="*/ 2 w 27"/>
                <a:gd name="T15" fmla="*/ 22 h 30"/>
                <a:gd name="T16" fmla="*/ 3 w 27"/>
                <a:gd name="T17" fmla="*/ 20 h 30"/>
                <a:gd name="T18" fmla="*/ 3 w 27"/>
                <a:gd name="T19" fmla="*/ 18 h 30"/>
                <a:gd name="T20" fmla="*/ 3 w 27"/>
                <a:gd name="T21" fmla="*/ 17 h 30"/>
                <a:gd name="T22" fmla="*/ 3 w 27"/>
                <a:gd name="T23" fmla="*/ 14 h 30"/>
                <a:gd name="T24" fmla="*/ 3 w 27"/>
                <a:gd name="T25" fmla="*/ 12 h 30"/>
                <a:gd name="T26" fmla="*/ 4 w 27"/>
                <a:gd name="T27" fmla="*/ 11 h 30"/>
                <a:gd name="T28" fmla="*/ 4 w 27"/>
                <a:gd name="T29" fmla="*/ 10 h 30"/>
                <a:gd name="T30" fmla="*/ 5 w 27"/>
                <a:gd name="T31" fmla="*/ 7 h 30"/>
                <a:gd name="T32" fmla="*/ 6 w 27"/>
                <a:gd name="T33" fmla="*/ 7 h 30"/>
                <a:gd name="T34" fmla="*/ 7 w 27"/>
                <a:gd name="T35" fmla="*/ 5 h 30"/>
                <a:gd name="T36" fmla="*/ 7 w 27"/>
                <a:gd name="T37" fmla="*/ 4 h 30"/>
                <a:gd name="T38" fmla="*/ 9 w 27"/>
                <a:gd name="T39" fmla="*/ 3 h 30"/>
                <a:gd name="T40" fmla="*/ 10 w 27"/>
                <a:gd name="T41" fmla="*/ 2 h 30"/>
                <a:gd name="T42" fmla="*/ 11 w 27"/>
                <a:gd name="T43" fmla="*/ 2 h 30"/>
                <a:gd name="T44" fmla="*/ 12 w 27"/>
                <a:gd name="T45" fmla="*/ 1 h 30"/>
                <a:gd name="T46" fmla="*/ 14 w 27"/>
                <a:gd name="T47" fmla="*/ 1 h 30"/>
                <a:gd name="T48" fmla="*/ 15 w 27"/>
                <a:gd name="T49" fmla="*/ 0 h 30"/>
                <a:gd name="T50" fmla="*/ 16 w 27"/>
                <a:gd name="T51" fmla="*/ 1 h 30"/>
                <a:gd name="T52" fmla="*/ 18 w 27"/>
                <a:gd name="T53" fmla="*/ 1 h 30"/>
                <a:gd name="T54" fmla="*/ 19 w 27"/>
                <a:gd name="T55" fmla="*/ 2 h 30"/>
                <a:gd name="T56" fmla="*/ 21 w 27"/>
                <a:gd name="T57" fmla="*/ 2 h 30"/>
                <a:gd name="T58" fmla="*/ 23 w 27"/>
                <a:gd name="T59" fmla="*/ 3 h 30"/>
                <a:gd name="T60" fmla="*/ 23 w 27"/>
                <a:gd name="T61" fmla="*/ 4 h 30"/>
                <a:gd name="T62" fmla="*/ 23 w 27"/>
                <a:gd name="T63" fmla="*/ 5 h 30"/>
                <a:gd name="T64" fmla="*/ 24 w 27"/>
                <a:gd name="T65" fmla="*/ 7 h 30"/>
                <a:gd name="T66" fmla="*/ 25 w 27"/>
                <a:gd name="T67" fmla="*/ 7 h 30"/>
                <a:gd name="T68" fmla="*/ 26 w 27"/>
                <a:gd name="T69" fmla="*/ 10 h 30"/>
                <a:gd name="T70" fmla="*/ 26 w 27"/>
                <a:gd name="T71" fmla="*/ 11 h 30"/>
                <a:gd name="T72" fmla="*/ 26 w 27"/>
                <a:gd name="T73" fmla="*/ 12 h 30"/>
                <a:gd name="T74" fmla="*/ 26 w 27"/>
                <a:gd name="T75" fmla="*/ 14 h 30"/>
                <a:gd name="T76" fmla="*/ 25 w 27"/>
                <a:gd name="T77" fmla="*/ 17 h 30"/>
                <a:gd name="T78" fmla="*/ 23 w 27"/>
                <a:gd name="T79" fmla="*/ 18 h 30"/>
                <a:gd name="T80" fmla="*/ 22 w 27"/>
                <a:gd name="T81" fmla="*/ 20 h 30"/>
                <a:gd name="T82" fmla="*/ 19 w 27"/>
                <a:gd name="T83" fmla="*/ 22 h 30"/>
                <a:gd name="T84" fmla="*/ 16 w 27"/>
                <a:gd name="T85" fmla="*/ 24 h 30"/>
                <a:gd name="T86" fmla="*/ 15 w 27"/>
                <a:gd name="T87" fmla="*/ 25 h 30"/>
                <a:gd name="T88" fmla="*/ 11 w 27"/>
                <a:gd name="T89" fmla="*/ 27 h 30"/>
                <a:gd name="T90" fmla="*/ 9 w 27"/>
                <a:gd name="T91" fmla="*/ 28 h 30"/>
                <a:gd name="T92" fmla="*/ 7 w 27"/>
                <a:gd name="T93" fmla="*/ 28 h 30"/>
                <a:gd name="T94" fmla="*/ 4 w 27"/>
                <a:gd name="T95" fmla="*/ 29 h 30"/>
                <a:gd name="T96" fmla="*/ 3 w 27"/>
                <a:gd name="T9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" h="30">
                  <a:moveTo>
                    <a:pt x="3" y="29"/>
                  </a:moveTo>
                  <a:lnTo>
                    <a:pt x="2" y="29"/>
                  </a:lnTo>
                  <a:lnTo>
                    <a:pt x="1" y="28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1" y="25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3" y="20"/>
                  </a:lnTo>
                  <a:lnTo>
                    <a:pt x="3" y="18"/>
                  </a:lnTo>
                  <a:lnTo>
                    <a:pt x="3" y="17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4" y="11"/>
                  </a:lnTo>
                  <a:lnTo>
                    <a:pt x="4" y="10"/>
                  </a:lnTo>
                  <a:lnTo>
                    <a:pt x="5" y="7"/>
                  </a:lnTo>
                  <a:lnTo>
                    <a:pt x="6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9" y="3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5" y="0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3" y="3"/>
                  </a:lnTo>
                  <a:lnTo>
                    <a:pt x="23" y="4"/>
                  </a:lnTo>
                  <a:lnTo>
                    <a:pt x="23" y="5"/>
                  </a:lnTo>
                  <a:lnTo>
                    <a:pt x="24" y="7"/>
                  </a:lnTo>
                  <a:lnTo>
                    <a:pt x="25" y="7"/>
                  </a:lnTo>
                  <a:lnTo>
                    <a:pt x="26" y="10"/>
                  </a:lnTo>
                  <a:lnTo>
                    <a:pt x="26" y="11"/>
                  </a:lnTo>
                  <a:lnTo>
                    <a:pt x="26" y="12"/>
                  </a:lnTo>
                  <a:lnTo>
                    <a:pt x="26" y="14"/>
                  </a:lnTo>
                  <a:lnTo>
                    <a:pt x="25" y="17"/>
                  </a:lnTo>
                  <a:lnTo>
                    <a:pt x="23" y="18"/>
                  </a:lnTo>
                  <a:lnTo>
                    <a:pt x="22" y="20"/>
                  </a:lnTo>
                  <a:lnTo>
                    <a:pt x="19" y="22"/>
                  </a:lnTo>
                  <a:lnTo>
                    <a:pt x="16" y="24"/>
                  </a:lnTo>
                  <a:lnTo>
                    <a:pt x="15" y="25"/>
                  </a:lnTo>
                  <a:lnTo>
                    <a:pt x="11" y="27"/>
                  </a:lnTo>
                  <a:lnTo>
                    <a:pt x="9" y="28"/>
                  </a:lnTo>
                  <a:lnTo>
                    <a:pt x="7" y="28"/>
                  </a:lnTo>
                  <a:lnTo>
                    <a:pt x="4" y="29"/>
                  </a:lnTo>
                  <a:lnTo>
                    <a:pt x="3" y="2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0" name="Freeform 86">
              <a:extLst>
                <a:ext uri="{FF2B5EF4-FFF2-40B4-BE49-F238E27FC236}">
                  <a16:creationId xmlns:a16="http://schemas.microsoft.com/office/drawing/2014/main" id="{7828E4EA-1731-4F97-A6B5-17D7453DC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" y="1570"/>
              <a:ext cx="17" cy="34"/>
            </a:xfrm>
            <a:custGeom>
              <a:avLst/>
              <a:gdLst>
                <a:gd name="T0" fmla="*/ 7 w 15"/>
                <a:gd name="T1" fmla="*/ 30 h 31"/>
                <a:gd name="T2" fmla="*/ 6 w 15"/>
                <a:gd name="T3" fmla="*/ 30 h 31"/>
                <a:gd name="T4" fmla="*/ 4 w 15"/>
                <a:gd name="T5" fmla="*/ 29 h 31"/>
                <a:gd name="T6" fmla="*/ 4 w 15"/>
                <a:gd name="T7" fmla="*/ 27 h 31"/>
                <a:gd name="T8" fmla="*/ 3 w 15"/>
                <a:gd name="T9" fmla="*/ 26 h 31"/>
                <a:gd name="T10" fmla="*/ 2 w 15"/>
                <a:gd name="T11" fmla="*/ 26 h 31"/>
                <a:gd name="T12" fmla="*/ 2 w 15"/>
                <a:gd name="T13" fmla="*/ 24 h 31"/>
                <a:gd name="T14" fmla="*/ 2 w 15"/>
                <a:gd name="T15" fmla="*/ 22 h 31"/>
                <a:gd name="T16" fmla="*/ 1 w 15"/>
                <a:gd name="T17" fmla="*/ 20 h 31"/>
                <a:gd name="T18" fmla="*/ 1 w 15"/>
                <a:gd name="T19" fmla="*/ 19 h 31"/>
                <a:gd name="T20" fmla="*/ 1 w 15"/>
                <a:gd name="T21" fmla="*/ 17 h 31"/>
                <a:gd name="T22" fmla="*/ 0 w 15"/>
                <a:gd name="T23" fmla="*/ 14 h 31"/>
                <a:gd name="T24" fmla="*/ 1 w 15"/>
                <a:gd name="T25" fmla="*/ 13 h 31"/>
                <a:gd name="T26" fmla="*/ 1 w 15"/>
                <a:gd name="T27" fmla="*/ 11 h 31"/>
                <a:gd name="T28" fmla="*/ 1 w 15"/>
                <a:gd name="T29" fmla="*/ 10 h 31"/>
                <a:gd name="T30" fmla="*/ 2 w 15"/>
                <a:gd name="T31" fmla="*/ 7 h 31"/>
                <a:gd name="T32" fmla="*/ 2 w 15"/>
                <a:gd name="T33" fmla="*/ 6 h 31"/>
                <a:gd name="T34" fmla="*/ 2 w 15"/>
                <a:gd name="T35" fmla="*/ 4 h 31"/>
                <a:gd name="T36" fmla="*/ 3 w 15"/>
                <a:gd name="T37" fmla="*/ 4 h 31"/>
                <a:gd name="T38" fmla="*/ 4 w 15"/>
                <a:gd name="T39" fmla="*/ 3 h 31"/>
                <a:gd name="T40" fmla="*/ 4 w 15"/>
                <a:gd name="T41" fmla="*/ 2 h 31"/>
                <a:gd name="T42" fmla="*/ 6 w 15"/>
                <a:gd name="T43" fmla="*/ 1 h 31"/>
                <a:gd name="T44" fmla="*/ 7 w 15"/>
                <a:gd name="T45" fmla="*/ 1 h 31"/>
                <a:gd name="T46" fmla="*/ 7 w 15"/>
                <a:gd name="T47" fmla="*/ 0 h 31"/>
                <a:gd name="T48" fmla="*/ 8 w 15"/>
                <a:gd name="T49" fmla="*/ 1 h 31"/>
                <a:gd name="T50" fmla="*/ 9 w 15"/>
                <a:gd name="T51" fmla="*/ 1 h 31"/>
                <a:gd name="T52" fmla="*/ 11 w 15"/>
                <a:gd name="T53" fmla="*/ 2 h 31"/>
                <a:gd name="T54" fmla="*/ 11 w 15"/>
                <a:gd name="T55" fmla="*/ 3 h 31"/>
                <a:gd name="T56" fmla="*/ 12 w 15"/>
                <a:gd name="T57" fmla="*/ 4 h 31"/>
                <a:gd name="T58" fmla="*/ 13 w 15"/>
                <a:gd name="T59" fmla="*/ 6 h 31"/>
                <a:gd name="T60" fmla="*/ 13 w 15"/>
                <a:gd name="T61" fmla="*/ 7 h 31"/>
                <a:gd name="T62" fmla="*/ 14 w 15"/>
                <a:gd name="T63" fmla="*/ 10 h 31"/>
                <a:gd name="T64" fmla="*/ 14 w 15"/>
                <a:gd name="T65" fmla="*/ 11 h 31"/>
                <a:gd name="T66" fmla="*/ 14 w 15"/>
                <a:gd name="T67" fmla="*/ 13 h 31"/>
                <a:gd name="T68" fmla="*/ 14 w 15"/>
                <a:gd name="T69" fmla="*/ 14 h 31"/>
                <a:gd name="T70" fmla="*/ 14 w 15"/>
                <a:gd name="T71" fmla="*/ 17 h 31"/>
                <a:gd name="T72" fmla="*/ 14 w 15"/>
                <a:gd name="T73" fmla="*/ 19 h 31"/>
                <a:gd name="T74" fmla="*/ 14 w 15"/>
                <a:gd name="T75" fmla="*/ 20 h 31"/>
                <a:gd name="T76" fmla="*/ 13 w 15"/>
                <a:gd name="T77" fmla="*/ 22 h 31"/>
                <a:gd name="T78" fmla="*/ 13 w 15"/>
                <a:gd name="T79" fmla="*/ 24 h 31"/>
                <a:gd name="T80" fmla="*/ 12 w 15"/>
                <a:gd name="T81" fmla="*/ 26 h 31"/>
                <a:gd name="T82" fmla="*/ 11 w 15"/>
                <a:gd name="T83" fmla="*/ 27 h 31"/>
                <a:gd name="T84" fmla="*/ 11 w 15"/>
                <a:gd name="T85" fmla="*/ 29 h 31"/>
                <a:gd name="T86" fmla="*/ 9 w 15"/>
                <a:gd name="T87" fmla="*/ 30 h 31"/>
                <a:gd name="T88" fmla="*/ 8 w 15"/>
                <a:gd name="T89" fmla="*/ 30 h 31"/>
                <a:gd name="T90" fmla="*/ 7 w 15"/>
                <a:gd name="T91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" h="31">
                  <a:moveTo>
                    <a:pt x="7" y="30"/>
                  </a:moveTo>
                  <a:lnTo>
                    <a:pt x="6" y="30"/>
                  </a:lnTo>
                  <a:lnTo>
                    <a:pt x="4" y="29"/>
                  </a:lnTo>
                  <a:lnTo>
                    <a:pt x="4" y="27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1" y="20"/>
                  </a:lnTo>
                  <a:lnTo>
                    <a:pt x="1" y="19"/>
                  </a:lnTo>
                  <a:lnTo>
                    <a:pt x="1" y="17"/>
                  </a:lnTo>
                  <a:lnTo>
                    <a:pt x="0" y="14"/>
                  </a:lnTo>
                  <a:lnTo>
                    <a:pt x="1" y="13"/>
                  </a:lnTo>
                  <a:lnTo>
                    <a:pt x="1" y="11"/>
                  </a:lnTo>
                  <a:lnTo>
                    <a:pt x="1" y="10"/>
                  </a:lnTo>
                  <a:lnTo>
                    <a:pt x="2" y="7"/>
                  </a:lnTo>
                  <a:lnTo>
                    <a:pt x="2" y="6"/>
                  </a:lnTo>
                  <a:lnTo>
                    <a:pt x="2" y="4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2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0"/>
                  </a:lnTo>
                  <a:lnTo>
                    <a:pt x="8" y="1"/>
                  </a:lnTo>
                  <a:lnTo>
                    <a:pt x="9" y="1"/>
                  </a:lnTo>
                  <a:lnTo>
                    <a:pt x="11" y="2"/>
                  </a:lnTo>
                  <a:lnTo>
                    <a:pt x="11" y="3"/>
                  </a:lnTo>
                  <a:lnTo>
                    <a:pt x="12" y="4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4" y="10"/>
                  </a:lnTo>
                  <a:lnTo>
                    <a:pt x="14" y="11"/>
                  </a:lnTo>
                  <a:lnTo>
                    <a:pt x="14" y="13"/>
                  </a:lnTo>
                  <a:lnTo>
                    <a:pt x="14" y="14"/>
                  </a:lnTo>
                  <a:lnTo>
                    <a:pt x="14" y="17"/>
                  </a:lnTo>
                  <a:lnTo>
                    <a:pt x="14" y="19"/>
                  </a:lnTo>
                  <a:lnTo>
                    <a:pt x="14" y="20"/>
                  </a:lnTo>
                  <a:lnTo>
                    <a:pt x="13" y="22"/>
                  </a:lnTo>
                  <a:lnTo>
                    <a:pt x="13" y="24"/>
                  </a:lnTo>
                  <a:lnTo>
                    <a:pt x="12" y="26"/>
                  </a:lnTo>
                  <a:lnTo>
                    <a:pt x="11" y="27"/>
                  </a:lnTo>
                  <a:lnTo>
                    <a:pt x="11" y="29"/>
                  </a:lnTo>
                  <a:lnTo>
                    <a:pt x="9" y="30"/>
                  </a:lnTo>
                  <a:lnTo>
                    <a:pt x="8" y="30"/>
                  </a:lnTo>
                  <a:lnTo>
                    <a:pt x="7" y="3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1" name="Freeform 87">
              <a:extLst>
                <a:ext uri="{FF2B5EF4-FFF2-40B4-BE49-F238E27FC236}">
                  <a16:creationId xmlns:a16="http://schemas.microsoft.com/office/drawing/2014/main" id="{6FF5F5E1-90B7-4417-8CED-11EBD1E1B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9" y="1689"/>
              <a:ext cx="66" cy="58"/>
            </a:xfrm>
            <a:custGeom>
              <a:avLst/>
              <a:gdLst>
                <a:gd name="T0" fmla="*/ 26 w 59"/>
                <a:gd name="T1" fmla="*/ 0 h 51"/>
                <a:gd name="T2" fmla="*/ 50 w 59"/>
                <a:gd name="T3" fmla="*/ 8 h 51"/>
                <a:gd name="T4" fmla="*/ 58 w 59"/>
                <a:gd name="T5" fmla="*/ 23 h 51"/>
                <a:gd name="T6" fmla="*/ 38 w 59"/>
                <a:gd name="T7" fmla="*/ 31 h 51"/>
                <a:gd name="T8" fmla="*/ 15 w 59"/>
                <a:gd name="T9" fmla="*/ 50 h 51"/>
                <a:gd name="T10" fmla="*/ 0 w 59"/>
                <a:gd name="T11" fmla="*/ 31 h 51"/>
                <a:gd name="T12" fmla="*/ 3 w 59"/>
                <a:gd name="T13" fmla="*/ 10 h 51"/>
                <a:gd name="T14" fmla="*/ 26 w 59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51">
                  <a:moveTo>
                    <a:pt x="26" y="0"/>
                  </a:moveTo>
                  <a:lnTo>
                    <a:pt x="50" y="8"/>
                  </a:lnTo>
                  <a:lnTo>
                    <a:pt x="58" y="23"/>
                  </a:lnTo>
                  <a:lnTo>
                    <a:pt x="38" y="31"/>
                  </a:lnTo>
                  <a:lnTo>
                    <a:pt x="15" y="50"/>
                  </a:lnTo>
                  <a:lnTo>
                    <a:pt x="0" y="31"/>
                  </a:lnTo>
                  <a:lnTo>
                    <a:pt x="3" y="10"/>
                  </a:lnTo>
                  <a:lnTo>
                    <a:pt x="26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2" name="Freeform 88">
              <a:extLst>
                <a:ext uri="{FF2B5EF4-FFF2-40B4-BE49-F238E27FC236}">
                  <a16:creationId xmlns:a16="http://schemas.microsoft.com/office/drawing/2014/main" id="{053FDD65-5DA0-41CF-8230-2E2D7F4E0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" y="1364"/>
              <a:ext cx="79" cy="52"/>
            </a:xfrm>
            <a:custGeom>
              <a:avLst/>
              <a:gdLst>
                <a:gd name="T0" fmla="*/ 30 w 71"/>
                <a:gd name="T1" fmla="*/ 18 h 46"/>
                <a:gd name="T2" fmla="*/ 50 w 71"/>
                <a:gd name="T3" fmla="*/ 5 h 46"/>
                <a:gd name="T4" fmla="*/ 70 w 71"/>
                <a:gd name="T5" fmla="*/ 7 h 46"/>
                <a:gd name="T6" fmla="*/ 68 w 71"/>
                <a:gd name="T7" fmla="*/ 37 h 46"/>
                <a:gd name="T8" fmla="*/ 26 w 71"/>
                <a:gd name="T9" fmla="*/ 45 h 46"/>
                <a:gd name="T10" fmla="*/ 13 w 71"/>
                <a:gd name="T11" fmla="*/ 30 h 46"/>
                <a:gd name="T12" fmla="*/ 0 w 71"/>
                <a:gd name="T13" fmla="*/ 10 h 46"/>
                <a:gd name="T14" fmla="*/ 10 w 71"/>
                <a:gd name="T15" fmla="*/ 0 h 46"/>
                <a:gd name="T16" fmla="*/ 22 w 71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46">
                  <a:moveTo>
                    <a:pt x="30" y="18"/>
                  </a:moveTo>
                  <a:lnTo>
                    <a:pt x="50" y="5"/>
                  </a:lnTo>
                  <a:lnTo>
                    <a:pt x="70" y="7"/>
                  </a:lnTo>
                  <a:lnTo>
                    <a:pt x="68" y="37"/>
                  </a:lnTo>
                  <a:lnTo>
                    <a:pt x="26" y="45"/>
                  </a:lnTo>
                  <a:lnTo>
                    <a:pt x="13" y="30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22" y="1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3" name="Freeform 89">
              <a:extLst>
                <a:ext uri="{FF2B5EF4-FFF2-40B4-BE49-F238E27FC236}">
                  <a16:creationId xmlns:a16="http://schemas.microsoft.com/office/drawing/2014/main" id="{859BD6C6-5F9E-4E57-8591-6D3ACAD9D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2" y="1295"/>
              <a:ext cx="40" cy="42"/>
            </a:xfrm>
            <a:custGeom>
              <a:avLst/>
              <a:gdLst>
                <a:gd name="T0" fmla="*/ 0 w 36"/>
                <a:gd name="T1" fmla="*/ 7 h 37"/>
                <a:gd name="T2" fmla="*/ 0 w 36"/>
                <a:gd name="T3" fmla="*/ 25 h 37"/>
                <a:gd name="T4" fmla="*/ 13 w 36"/>
                <a:gd name="T5" fmla="*/ 36 h 37"/>
                <a:gd name="T6" fmla="*/ 27 w 36"/>
                <a:gd name="T7" fmla="*/ 34 h 37"/>
                <a:gd name="T8" fmla="*/ 35 w 36"/>
                <a:gd name="T9" fmla="*/ 17 h 37"/>
                <a:gd name="T10" fmla="*/ 23 w 36"/>
                <a:gd name="T11" fmla="*/ 0 h 37"/>
                <a:gd name="T12" fmla="*/ 0 w 36"/>
                <a:gd name="T13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0" y="7"/>
                  </a:moveTo>
                  <a:lnTo>
                    <a:pt x="0" y="25"/>
                  </a:lnTo>
                  <a:lnTo>
                    <a:pt x="13" y="36"/>
                  </a:lnTo>
                  <a:lnTo>
                    <a:pt x="27" y="34"/>
                  </a:lnTo>
                  <a:lnTo>
                    <a:pt x="35" y="17"/>
                  </a:lnTo>
                  <a:lnTo>
                    <a:pt x="23" y="0"/>
                  </a:lnTo>
                  <a:lnTo>
                    <a:pt x="0" y="7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" name="Freeform 90">
              <a:extLst>
                <a:ext uri="{FF2B5EF4-FFF2-40B4-BE49-F238E27FC236}">
                  <a16:creationId xmlns:a16="http://schemas.microsoft.com/office/drawing/2014/main" id="{1D8E00E5-84F0-42D4-AADB-89FF603A0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" y="1253"/>
              <a:ext cx="28" cy="23"/>
            </a:xfrm>
            <a:custGeom>
              <a:avLst/>
              <a:gdLst>
                <a:gd name="T0" fmla="*/ 2 w 25"/>
                <a:gd name="T1" fmla="*/ 0 h 21"/>
                <a:gd name="T2" fmla="*/ 0 w 25"/>
                <a:gd name="T3" fmla="*/ 20 h 21"/>
                <a:gd name="T4" fmla="*/ 19 w 25"/>
                <a:gd name="T5" fmla="*/ 20 h 21"/>
                <a:gd name="T6" fmla="*/ 24 w 25"/>
                <a:gd name="T7" fmla="*/ 5 h 21"/>
                <a:gd name="T8" fmla="*/ 2 w 25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1">
                  <a:moveTo>
                    <a:pt x="2" y="0"/>
                  </a:moveTo>
                  <a:lnTo>
                    <a:pt x="0" y="20"/>
                  </a:lnTo>
                  <a:lnTo>
                    <a:pt x="19" y="20"/>
                  </a:lnTo>
                  <a:lnTo>
                    <a:pt x="24" y="5"/>
                  </a:lnTo>
                  <a:lnTo>
                    <a:pt x="2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" name="Freeform 91">
              <a:extLst>
                <a:ext uri="{FF2B5EF4-FFF2-40B4-BE49-F238E27FC236}">
                  <a16:creationId xmlns:a16="http://schemas.microsoft.com/office/drawing/2014/main" id="{0637DDA0-ED16-4FDE-AA34-142833F0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3" y="1217"/>
              <a:ext cx="93" cy="99"/>
            </a:xfrm>
            <a:custGeom>
              <a:avLst/>
              <a:gdLst>
                <a:gd name="T0" fmla="*/ 27 w 83"/>
                <a:gd name="T1" fmla="*/ 0 h 89"/>
                <a:gd name="T2" fmla="*/ 15 w 83"/>
                <a:gd name="T3" fmla="*/ 18 h 89"/>
                <a:gd name="T4" fmla="*/ 0 w 83"/>
                <a:gd name="T5" fmla="*/ 35 h 89"/>
                <a:gd name="T6" fmla="*/ 2 w 83"/>
                <a:gd name="T7" fmla="*/ 56 h 89"/>
                <a:gd name="T8" fmla="*/ 20 w 83"/>
                <a:gd name="T9" fmla="*/ 56 h 89"/>
                <a:gd name="T10" fmla="*/ 17 w 83"/>
                <a:gd name="T11" fmla="*/ 67 h 89"/>
                <a:gd name="T12" fmla="*/ 22 w 83"/>
                <a:gd name="T13" fmla="*/ 83 h 89"/>
                <a:gd name="T14" fmla="*/ 67 w 83"/>
                <a:gd name="T15" fmla="*/ 88 h 89"/>
                <a:gd name="T16" fmla="*/ 80 w 83"/>
                <a:gd name="T17" fmla="*/ 70 h 89"/>
                <a:gd name="T18" fmla="*/ 82 w 83"/>
                <a:gd name="T19" fmla="*/ 43 h 89"/>
                <a:gd name="T20" fmla="*/ 65 w 83"/>
                <a:gd name="T21" fmla="*/ 20 h 89"/>
                <a:gd name="T22" fmla="*/ 27 w 83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9">
                  <a:moveTo>
                    <a:pt x="27" y="0"/>
                  </a:moveTo>
                  <a:lnTo>
                    <a:pt x="15" y="18"/>
                  </a:lnTo>
                  <a:lnTo>
                    <a:pt x="0" y="35"/>
                  </a:lnTo>
                  <a:lnTo>
                    <a:pt x="2" y="56"/>
                  </a:lnTo>
                  <a:lnTo>
                    <a:pt x="20" y="56"/>
                  </a:lnTo>
                  <a:lnTo>
                    <a:pt x="17" y="67"/>
                  </a:lnTo>
                  <a:lnTo>
                    <a:pt x="22" y="83"/>
                  </a:lnTo>
                  <a:lnTo>
                    <a:pt x="67" y="88"/>
                  </a:lnTo>
                  <a:lnTo>
                    <a:pt x="80" y="70"/>
                  </a:lnTo>
                  <a:lnTo>
                    <a:pt x="82" y="43"/>
                  </a:lnTo>
                  <a:lnTo>
                    <a:pt x="65" y="20"/>
                  </a:lnTo>
                  <a:lnTo>
                    <a:pt x="27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" name="Freeform 92">
              <a:extLst>
                <a:ext uri="{FF2B5EF4-FFF2-40B4-BE49-F238E27FC236}">
                  <a16:creationId xmlns:a16="http://schemas.microsoft.com/office/drawing/2014/main" id="{E168B786-5A81-47EA-ACA0-AEF77D476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7" y="1160"/>
              <a:ext cx="395" cy="226"/>
            </a:xfrm>
            <a:custGeom>
              <a:avLst/>
              <a:gdLst>
                <a:gd name="T0" fmla="*/ 27 w 353"/>
                <a:gd name="T1" fmla="*/ 37 h 201"/>
                <a:gd name="T2" fmla="*/ 34 w 353"/>
                <a:gd name="T3" fmla="*/ 53 h 201"/>
                <a:gd name="T4" fmla="*/ 47 w 353"/>
                <a:gd name="T5" fmla="*/ 68 h 201"/>
                <a:gd name="T6" fmla="*/ 59 w 353"/>
                <a:gd name="T7" fmla="*/ 72 h 201"/>
                <a:gd name="T8" fmla="*/ 85 w 353"/>
                <a:gd name="T9" fmla="*/ 80 h 201"/>
                <a:gd name="T10" fmla="*/ 107 w 353"/>
                <a:gd name="T11" fmla="*/ 69 h 201"/>
                <a:gd name="T12" fmla="*/ 137 w 353"/>
                <a:gd name="T13" fmla="*/ 62 h 201"/>
                <a:gd name="T14" fmla="*/ 148 w 353"/>
                <a:gd name="T15" fmla="*/ 58 h 201"/>
                <a:gd name="T16" fmla="*/ 148 w 353"/>
                <a:gd name="T17" fmla="*/ 75 h 201"/>
                <a:gd name="T18" fmla="*/ 115 w 353"/>
                <a:gd name="T19" fmla="*/ 82 h 201"/>
                <a:gd name="T20" fmla="*/ 95 w 353"/>
                <a:gd name="T21" fmla="*/ 92 h 201"/>
                <a:gd name="T22" fmla="*/ 112 w 353"/>
                <a:gd name="T23" fmla="*/ 100 h 201"/>
                <a:gd name="T24" fmla="*/ 80 w 353"/>
                <a:gd name="T25" fmla="*/ 100 h 201"/>
                <a:gd name="T26" fmla="*/ 64 w 353"/>
                <a:gd name="T27" fmla="*/ 90 h 201"/>
                <a:gd name="T28" fmla="*/ 62 w 353"/>
                <a:gd name="T29" fmla="*/ 109 h 201"/>
                <a:gd name="T30" fmla="*/ 75 w 353"/>
                <a:gd name="T31" fmla="*/ 127 h 201"/>
                <a:gd name="T32" fmla="*/ 59 w 353"/>
                <a:gd name="T33" fmla="*/ 140 h 201"/>
                <a:gd name="T34" fmla="*/ 47 w 353"/>
                <a:gd name="T35" fmla="*/ 149 h 201"/>
                <a:gd name="T36" fmla="*/ 32 w 353"/>
                <a:gd name="T37" fmla="*/ 160 h 201"/>
                <a:gd name="T38" fmla="*/ 25 w 353"/>
                <a:gd name="T39" fmla="*/ 172 h 201"/>
                <a:gd name="T40" fmla="*/ 0 w 353"/>
                <a:gd name="T41" fmla="*/ 167 h 201"/>
                <a:gd name="T42" fmla="*/ 12 w 353"/>
                <a:gd name="T43" fmla="*/ 189 h 201"/>
                <a:gd name="T44" fmla="*/ 81 w 353"/>
                <a:gd name="T45" fmla="*/ 200 h 201"/>
                <a:gd name="T46" fmla="*/ 121 w 353"/>
                <a:gd name="T47" fmla="*/ 192 h 201"/>
                <a:gd name="T48" fmla="*/ 140 w 353"/>
                <a:gd name="T49" fmla="*/ 172 h 201"/>
                <a:gd name="T50" fmla="*/ 125 w 353"/>
                <a:gd name="T51" fmla="*/ 153 h 201"/>
                <a:gd name="T52" fmla="*/ 140 w 353"/>
                <a:gd name="T53" fmla="*/ 147 h 201"/>
                <a:gd name="T54" fmla="*/ 157 w 353"/>
                <a:gd name="T55" fmla="*/ 142 h 201"/>
                <a:gd name="T56" fmla="*/ 182 w 353"/>
                <a:gd name="T57" fmla="*/ 117 h 201"/>
                <a:gd name="T58" fmla="*/ 189 w 353"/>
                <a:gd name="T59" fmla="*/ 105 h 201"/>
                <a:gd name="T60" fmla="*/ 210 w 353"/>
                <a:gd name="T61" fmla="*/ 92 h 201"/>
                <a:gd name="T62" fmla="*/ 237 w 353"/>
                <a:gd name="T63" fmla="*/ 100 h 201"/>
                <a:gd name="T64" fmla="*/ 287 w 353"/>
                <a:gd name="T65" fmla="*/ 58 h 201"/>
                <a:gd name="T66" fmla="*/ 277 w 353"/>
                <a:gd name="T67" fmla="*/ 40 h 201"/>
                <a:gd name="T68" fmla="*/ 322 w 353"/>
                <a:gd name="T69" fmla="*/ 32 h 201"/>
                <a:gd name="T70" fmla="*/ 352 w 353"/>
                <a:gd name="T71" fmla="*/ 20 h 201"/>
                <a:gd name="T72" fmla="*/ 335 w 353"/>
                <a:gd name="T73" fmla="*/ 3 h 201"/>
                <a:gd name="T74" fmla="*/ 305 w 353"/>
                <a:gd name="T75" fmla="*/ 3 h 201"/>
                <a:gd name="T76" fmla="*/ 230 w 353"/>
                <a:gd name="T77" fmla="*/ 0 h 201"/>
                <a:gd name="T78" fmla="*/ 204 w 353"/>
                <a:gd name="T79" fmla="*/ 20 h 201"/>
                <a:gd name="T80" fmla="*/ 182 w 353"/>
                <a:gd name="T81" fmla="*/ 0 h 201"/>
                <a:gd name="T82" fmla="*/ 180 w 353"/>
                <a:gd name="T83" fmla="*/ 10 h 201"/>
                <a:gd name="T84" fmla="*/ 137 w 353"/>
                <a:gd name="T85" fmla="*/ 7 h 201"/>
                <a:gd name="T86" fmla="*/ 117 w 353"/>
                <a:gd name="T87" fmla="*/ 30 h 201"/>
                <a:gd name="T88" fmla="*/ 97 w 353"/>
                <a:gd name="T89" fmla="*/ 30 h 201"/>
                <a:gd name="T90" fmla="*/ 87 w 353"/>
                <a:gd name="T91" fmla="*/ 18 h 201"/>
                <a:gd name="T92" fmla="*/ 64 w 353"/>
                <a:gd name="T93" fmla="*/ 22 h 201"/>
                <a:gd name="T94" fmla="*/ 59 w 353"/>
                <a:gd name="T95" fmla="*/ 32 h 201"/>
                <a:gd name="T96" fmla="*/ 27 w 353"/>
                <a:gd name="T97" fmla="*/ 3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3" h="201">
                  <a:moveTo>
                    <a:pt x="27" y="37"/>
                  </a:moveTo>
                  <a:lnTo>
                    <a:pt x="34" y="53"/>
                  </a:lnTo>
                  <a:lnTo>
                    <a:pt x="47" y="68"/>
                  </a:lnTo>
                  <a:lnTo>
                    <a:pt x="59" y="72"/>
                  </a:lnTo>
                  <a:lnTo>
                    <a:pt x="85" y="80"/>
                  </a:lnTo>
                  <a:lnTo>
                    <a:pt x="107" y="69"/>
                  </a:lnTo>
                  <a:lnTo>
                    <a:pt x="137" y="62"/>
                  </a:lnTo>
                  <a:lnTo>
                    <a:pt x="148" y="58"/>
                  </a:lnTo>
                  <a:lnTo>
                    <a:pt x="148" y="75"/>
                  </a:lnTo>
                  <a:lnTo>
                    <a:pt x="115" y="82"/>
                  </a:lnTo>
                  <a:lnTo>
                    <a:pt x="95" y="92"/>
                  </a:lnTo>
                  <a:lnTo>
                    <a:pt x="112" y="100"/>
                  </a:lnTo>
                  <a:lnTo>
                    <a:pt x="80" y="100"/>
                  </a:lnTo>
                  <a:lnTo>
                    <a:pt x="64" y="90"/>
                  </a:lnTo>
                  <a:lnTo>
                    <a:pt x="62" y="109"/>
                  </a:lnTo>
                  <a:lnTo>
                    <a:pt x="75" y="127"/>
                  </a:lnTo>
                  <a:lnTo>
                    <a:pt x="59" y="140"/>
                  </a:lnTo>
                  <a:lnTo>
                    <a:pt x="47" y="149"/>
                  </a:lnTo>
                  <a:lnTo>
                    <a:pt x="32" y="160"/>
                  </a:lnTo>
                  <a:lnTo>
                    <a:pt x="25" y="172"/>
                  </a:lnTo>
                  <a:lnTo>
                    <a:pt x="0" y="167"/>
                  </a:lnTo>
                  <a:lnTo>
                    <a:pt x="12" y="189"/>
                  </a:lnTo>
                  <a:lnTo>
                    <a:pt x="81" y="200"/>
                  </a:lnTo>
                  <a:lnTo>
                    <a:pt x="121" y="192"/>
                  </a:lnTo>
                  <a:lnTo>
                    <a:pt x="140" y="172"/>
                  </a:lnTo>
                  <a:lnTo>
                    <a:pt x="125" y="153"/>
                  </a:lnTo>
                  <a:lnTo>
                    <a:pt x="140" y="147"/>
                  </a:lnTo>
                  <a:lnTo>
                    <a:pt x="157" y="142"/>
                  </a:lnTo>
                  <a:lnTo>
                    <a:pt x="182" y="117"/>
                  </a:lnTo>
                  <a:lnTo>
                    <a:pt x="189" y="105"/>
                  </a:lnTo>
                  <a:lnTo>
                    <a:pt x="210" y="92"/>
                  </a:lnTo>
                  <a:lnTo>
                    <a:pt x="237" y="100"/>
                  </a:lnTo>
                  <a:lnTo>
                    <a:pt x="287" y="58"/>
                  </a:lnTo>
                  <a:lnTo>
                    <a:pt x="277" y="40"/>
                  </a:lnTo>
                  <a:lnTo>
                    <a:pt x="322" y="32"/>
                  </a:lnTo>
                  <a:lnTo>
                    <a:pt x="352" y="20"/>
                  </a:lnTo>
                  <a:lnTo>
                    <a:pt x="335" y="3"/>
                  </a:lnTo>
                  <a:lnTo>
                    <a:pt x="305" y="3"/>
                  </a:lnTo>
                  <a:lnTo>
                    <a:pt x="230" y="0"/>
                  </a:lnTo>
                  <a:lnTo>
                    <a:pt x="204" y="20"/>
                  </a:lnTo>
                  <a:lnTo>
                    <a:pt x="182" y="0"/>
                  </a:lnTo>
                  <a:lnTo>
                    <a:pt x="180" y="10"/>
                  </a:lnTo>
                  <a:lnTo>
                    <a:pt x="137" y="7"/>
                  </a:lnTo>
                  <a:lnTo>
                    <a:pt x="117" y="30"/>
                  </a:lnTo>
                  <a:lnTo>
                    <a:pt x="97" y="30"/>
                  </a:lnTo>
                  <a:lnTo>
                    <a:pt x="87" y="18"/>
                  </a:lnTo>
                  <a:lnTo>
                    <a:pt x="64" y="22"/>
                  </a:lnTo>
                  <a:lnTo>
                    <a:pt x="59" y="32"/>
                  </a:lnTo>
                  <a:lnTo>
                    <a:pt x="27" y="37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7" name="Freeform 93">
              <a:extLst>
                <a:ext uri="{FF2B5EF4-FFF2-40B4-BE49-F238E27FC236}">
                  <a16:creationId xmlns:a16="http://schemas.microsoft.com/office/drawing/2014/main" id="{35CC674D-BA9C-4F71-ACD5-315E29BC9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1" y="1350"/>
              <a:ext cx="178" cy="84"/>
            </a:xfrm>
            <a:custGeom>
              <a:avLst/>
              <a:gdLst>
                <a:gd name="T0" fmla="*/ 20 w 160"/>
                <a:gd name="T1" fmla="*/ 0 h 75"/>
                <a:gd name="T2" fmla="*/ 0 w 160"/>
                <a:gd name="T3" fmla="*/ 18 h 75"/>
                <a:gd name="T4" fmla="*/ 13 w 160"/>
                <a:gd name="T5" fmla="*/ 35 h 75"/>
                <a:gd name="T6" fmla="*/ 35 w 160"/>
                <a:gd name="T7" fmla="*/ 61 h 75"/>
                <a:gd name="T8" fmla="*/ 57 w 160"/>
                <a:gd name="T9" fmla="*/ 71 h 75"/>
                <a:gd name="T10" fmla="*/ 122 w 160"/>
                <a:gd name="T11" fmla="*/ 64 h 75"/>
                <a:gd name="T12" fmla="*/ 159 w 160"/>
                <a:gd name="T13" fmla="*/ 74 h 75"/>
                <a:gd name="T14" fmla="*/ 155 w 160"/>
                <a:gd name="T15" fmla="*/ 46 h 75"/>
                <a:gd name="T16" fmla="*/ 101 w 160"/>
                <a:gd name="T17" fmla="*/ 43 h 75"/>
                <a:gd name="T18" fmla="*/ 54 w 160"/>
                <a:gd name="T19" fmla="*/ 31 h 75"/>
                <a:gd name="T20" fmla="*/ 47 w 160"/>
                <a:gd name="T21" fmla="*/ 3 h 75"/>
                <a:gd name="T22" fmla="*/ 20 w 160"/>
                <a:gd name="T2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75">
                  <a:moveTo>
                    <a:pt x="20" y="0"/>
                  </a:moveTo>
                  <a:lnTo>
                    <a:pt x="0" y="18"/>
                  </a:lnTo>
                  <a:lnTo>
                    <a:pt x="13" y="35"/>
                  </a:lnTo>
                  <a:lnTo>
                    <a:pt x="35" y="61"/>
                  </a:lnTo>
                  <a:lnTo>
                    <a:pt x="57" y="71"/>
                  </a:lnTo>
                  <a:lnTo>
                    <a:pt x="122" y="64"/>
                  </a:lnTo>
                  <a:lnTo>
                    <a:pt x="159" y="74"/>
                  </a:lnTo>
                  <a:lnTo>
                    <a:pt x="155" y="46"/>
                  </a:lnTo>
                  <a:lnTo>
                    <a:pt x="101" y="43"/>
                  </a:lnTo>
                  <a:lnTo>
                    <a:pt x="54" y="31"/>
                  </a:lnTo>
                  <a:lnTo>
                    <a:pt x="47" y="3"/>
                  </a:lnTo>
                  <a:lnTo>
                    <a:pt x="20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8" name="Freeform 94">
              <a:extLst>
                <a:ext uri="{FF2B5EF4-FFF2-40B4-BE49-F238E27FC236}">
                  <a16:creationId xmlns:a16="http://schemas.microsoft.com/office/drawing/2014/main" id="{32E9DBE4-F29A-4476-AF35-2CE84F9B4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9" y="1398"/>
              <a:ext cx="39" cy="26"/>
            </a:xfrm>
            <a:custGeom>
              <a:avLst/>
              <a:gdLst>
                <a:gd name="T0" fmla="*/ 13 w 34"/>
                <a:gd name="T1" fmla="*/ 0 h 23"/>
                <a:gd name="T2" fmla="*/ 0 w 34"/>
                <a:gd name="T3" fmla="*/ 15 h 23"/>
                <a:gd name="T4" fmla="*/ 18 w 34"/>
                <a:gd name="T5" fmla="*/ 22 h 23"/>
                <a:gd name="T6" fmla="*/ 33 w 34"/>
                <a:gd name="T7" fmla="*/ 15 h 23"/>
                <a:gd name="T8" fmla="*/ 30 w 34"/>
                <a:gd name="T9" fmla="*/ 2 h 23"/>
                <a:gd name="T10" fmla="*/ 13 w 34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3">
                  <a:moveTo>
                    <a:pt x="13" y="0"/>
                  </a:moveTo>
                  <a:lnTo>
                    <a:pt x="0" y="15"/>
                  </a:lnTo>
                  <a:lnTo>
                    <a:pt x="18" y="22"/>
                  </a:lnTo>
                  <a:lnTo>
                    <a:pt x="33" y="15"/>
                  </a:lnTo>
                  <a:lnTo>
                    <a:pt x="30" y="2"/>
                  </a:lnTo>
                  <a:lnTo>
                    <a:pt x="13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9" name="Freeform 95">
              <a:extLst>
                <a:ext uri="{FF2B5EF4-FFF2-40B4-BE49-F238E27FC236}">
                  <a16:creationId xmlns:a16="http://schemas.microsoft.com/office/drawing/2014/main" id="{5ED187C9-EB27-4573-AAA5-56525E85C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" y="1135"/>
              <a:ext cx="808" cy="682"/>
            </a:xfrm>
            <a:custGeom>
              <a:avLst/>
              <a:gdLst>
                <a:gd name="T0" fmla="*/ 138 w 720"/>
                <a:gd name="T1" fmla="*/ 83 h 608"/>
                <a:gd name="T2" fmla="*/ 93 w 720"/>
                <a:gd name="T3" fmla="*/ 123 h 608"/>
                <a:gd name="T4" fmla="*/ 31 w 720"/>
                <a:gd name="T5" fmla="*/ 155 h 608"/>
                <a:gd name="T6" fmla="*/ 3 w 720"/>
                <a:gd name="T7" fmla="*/ 175 h 608"/>
                <a:gd name="T8" fmla="*/ 65 w 720"/>
                <a:gd name="T9" fmla="*/ 187 h 608"/>
                <a:gd name="T10" fmla="*/ 20 w 720"/>
                <a:gd name="T11" fmla="*/ 195 h 608"/>
                <a:gd name="T12" fmla="*/ 143 w 720"/>
                <a:gd name="T13" fmla="*/ 220 h 608"/>
                <a:gd name="T14" fmla="*/ 180 w 720"/>
                <a:gd name="T15" fmla="*/ 285 h 608"/>
                <a:gd name="T16" fmla="*/ 190 w 720"/>
                <a:gd name="T17" fmla="*/ 342 h 608"/>
                <a:gd name="T18" fmla="*/ 219 w 720"/>
                <a:gd name="T19" fmla="*/ 354 h 608"/>
                <a:gd name="T20" fmla="*/ 227 w 720"/>
                <a:gd name="T21" fmla="*/ 377 h 608"/>
                <a:gd name="T22" fmla="*/ 195 w 720"/>
                <a:gd name="T23" fmla="*/ 422 h 608"/>
                <a:gd name="T24" fmla="*/ 200 w 720"/>
                <a:gd name="T25" fmla="*/ 490 h 608"/>
                <a:gd name="T26" fmla="*/ 240 w 720"/>
                <a:gd name="T27" fmla="*/ 582 h 608"/>
                <a:gd name="T28" fmla="*/ 278 w 720"/>
                <a:gd name="T29" fmla="*/ 607 h 608"/>
                <a:gd name="T30" fmla="*/ 325 w 720"/>
                <a:gd name="T31" fmla="*/ 540 h 608"/>
                <a:gd name="T32" fmla="*/ 345 w 720"/>
                <a:gd name="T33" fmla="*/ 485 h 608"/>
                <a:gd name="T34" fmla="*/ 433 w 720"/>
                <a:gd name="T35" fmla="*/ 465 h 608"/>
                <a:gd name="T36" fmla="*/ 510 w 720"/>
                <a:gd name="T37" fmla="*/ 425 h 608"/>
                <a:gd name="T38" fmla="*/ 581 w 720"/>
                <a:gd name="T39" fmla="*/ 367 h 608"/>
                <a:gd name="T40" fmla="*/ 525 w 720"/>
                <a:gd name="T41" fmla="*/ 354 h 608"/>
                <a:gd name="T42" fmla="*/ 548 w 720"/>
                <a:gd name="T43" fmla="*/ 332 h 608"/>
                <a:gd name="T44" fmla="*/ 588 w 720"/>
                <a:gd name="T45" fmla="*/ 358 h 608"/>
                <a:gd name="T46" fmla="*/ 586 w 720"/>
                <a:gd name="T47" fmla="*/ 318 h 608"/>
                <a:gd name="T48" fmla="*/ 561 w 720"/>
                <a:gd name="T49" fmla="*/ 290 h 608"/>
                <a:gd name="T50" fmla="*/ 588 w 720"/>
                <a:gd name="T51" fmla="*/ 298 h 608"/>
                <a:gd name="T52" fmla="*/ 616 w 720"/>
                <a:gd name="T53" fmla="*/ 280 h 608"/>
                <a:gd name="T54" fmla="*/ 626 w 720"/>
                <a:gd name="T55" fmla="*/ 267 h 608"/>
                <a:gd name="T56" fmla="*/ 646 w 720"/>
                <a:gd name="T57" fmla="*/ 237 h 608"/>
                <a:gd name="T58" fmla="*/ 621 w 720"/>
                <a:gd name="T59" fmla="*/ 210 h 608"/>
                <a:gd name="T60" fmla="*/ 643 w 720"/>
                <a:gd name="T61" fmla="*/ 195 h 608"/>
                <a:gd name="T62" fmla="*/ 598 w 720"/>
                <a:gd name="T63" fmla="*/ 168 h 608"/>
                <a:gd name="T64" fmla="*/ 631 w 720"/>
                <a:gd name="T65" fmla="*/ 128 h 608"/>
                <a:gd name="T66" fmla="*/ 618 w 720"/>
                <a:gd name="T67" fmla="*/ 105 h 608"/>
                <a:gd name="T68" fmla="*/ 651 w 720"/>
                <a:gd name="T69" fmla="*/ 95 h 608"/>
                <a:gd name="T70" fmla="*/ 719 w 720"/>
                <a:gd name="T71" fmla="*/ 63 h 608"/>
                <a:gd name="T72" fmla="*/ 624 w 720"/>
                <a:gd name="T73" fmla="*/ 68 h 608"/>
                <a:gd name="T74" fmla="*/ 601 w 720"/>
                <a:gd name="T75" fmla="*/ 50 h 608"/>
                <a:gd name="T76" fmla="*/ 553 w 720"/>
                <a:gd name="T77" fmla="*/ 45 h 608"/>
                <a:gd name="T78" fmla="*/ 518 w 720"/>
                <a:gd name="T79" fmla="*/ 37 h 608"/>
                <a:gd name="T80" fmla="*/ 598 w 720"/>
                <a:gd name="T81" fmla="*/ 23 h 608"/>
                <a:gd name="T82" fmla="*/ 470 w 720"/>
                <a:gd name="T83" fmla="*/ 20 h 608"/>
                <a:gd name="T84" fmla="*/ 413 w 720"/>
                <a:gd name="T85" fmla="*/ 3 h 608"/>
                <a:gd name="T86" fmla="*/ 340 w 720"/>
                <a:gd name="T87" fmla="*/ 15 h 608"/>
                <a:gd name="T88" fmla="*/ 333 w 720"/>
                <a:gd name="T89" fmla="*/ 58 h 608"/>
                <a:gd name="T90" fmla="*/ 303 w 720"/>
                <a:gd name="T91" fmla="*/ 41 h 608"/>
                <a:gd name="T92" fmla="*/ 283 w 720"/>
                <a:gd name="T93" fmla="*/ 65 h 608"/>
                <a:gd name="T94" fmla="*/ 258 w 720"/>
                <a:gd name="T95" fmla="*/ 45 h 608"/>
                <a:gd name="T96" fmla="*/ 240 w 720"/>
                <a:gd name="T97" fmla="*/ 55 h 608"/>
                <a:gd name="T98" fmla="*/ 183 w 720"/>
                <a:gd name="T99" fmla="*/ 50 h 608"/>
                <a:gd name="T100" fmla="*/ 150 w 720"/>
                <a:gd name="T101" fmla="*/ 65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20" h="608">
                  <a:moveTo>
                    <a:pt x="150" y="65"/>
                  </a:moveTo>
                  <a:lnTo>
                    <a:pt x="138" y="83"/>
                  </a:lnTo>
                  <a:lnTo>
                    <a:pt x="95" y="92"/>
                  </a:lnTo>
                  <a:lnTo>
                    <a:pt x="93" y="123"/>
                  </a:lnTo>
                  <a:lnTo>
                    <a:pt x="60" y="132"/>
                  </a:lnTo>
                  <a:lnTo>
                    <a:pt x="31" y="155"/>
                  </a:lnTo>
                  <a:lnTo>
                    <a:pt x="0" y="164"/>
                  </a:lnTo>
                  <a:lnTo>
                    <a:pt x="3" y="175"/>
                  </a:lnTo>
                  <a:lnTo>
                    <a:pt x="55" y="172"/>
                  </a:lnTo>
                  <a:lnTo>
                    <a:pt x="65" y="187"/>
                  </a:lnTo>
                  <a:lnTo>
                    <a:pt x="42" y="192"/>
                  </a:lnTo>
                  <a:lnTo>
                    <a:pt x="20" y="195"/>
                  </a:lnTo>
                  <a:lnTo>
                    <a:pt x="55" y="220"/>
                  </a:lnTo>
                  <a:lnTo>
                    <a:pt x="143" y="220"/>
                  </a:lnTo>
                  <a:lnTo>
                    <a:pt x="166" y="245"/>
                  </a:lnTo>
                  <a:lnTo>
                    <a:pt x="180" y="285"/>
                  </a:lnTo>
                  <a:lnTo>
                    <a:pt x="188" y="326"/>
                  </a:lnTo>
                  <a:lnTo>
                    <a:pt x="190" y="342"/>
                  </a:lnTo>
                  <a:lnTo>
                    <a:pt x="211" y="332"/>
                  </a:lnTo>
                  <a:lnTo>
                    <a:pt x="219" y="354"/>
                  </a:lnTo>
                  <a:lnTo>
                    <a:pt x="193" y="363"/>
                  </a:lnTo>
                  <a:lnTo>
                    <a:pt x="227" y="377"/>
                  </a:lnTo>
                  <a:lnTo>
                    <a:pt x="222" y="407"/>
                  </a:lnTo>
                  <a:lnTo>
                    <a:pt x="195" y="422"/>
                  </a:lnTo>
                  <a:lnTo>
                    <a:pt x="188" y="445"/>
                  </a:lnTo>
                  <a:lnTo>
                    <a:pt x="200" y="490"/>
                  </a:lnTo>
                  <a:lnTo>
                    <a:pt x="218" y="537"/>
                  </a:lnTo>
                  <a:lnTo>
                    <a:pt x="240" y="582"/>
                  </a:lnTo>
                  <a:lnTo>
                    <a:pt x="266" y="588"/>
                  </a:lnTo>
                  <a:lnTo>
                    <a:pt x="278" y="607"/>
                  </a:lnTo>
                  <a:lnTo>
                    <a:pt x="301" y="602"/>
                  </a:lnTo>
                  <a:lnTo>
                    <a:pt x="325" y="540"/>
                  </a:lnTo>
                  <a:lnTo>
                    <a:pt x="343" y="517"/>
                  </a:lnTo>
                  <a:lnTo>
                    <a:pt x="345" y="485"/>
                  </a:lnTo>
                  <a:lnTo>
                    <a:pt x="388" y="475"/>
                  </a:lnTo>
                  <a:lnTo>
                    <a:pt x="433" y="465"/>
                  </a:lnTo>
                  <a:lnTo>
                    <a:pt x="456" y="420"/>
                  </a:lnTo>
                  <a:lnTo>
                    <a:pt x="510" y="425"/>
                  </a:lnTo>
                  <a:lnTo>
                    <a:pt x="558" y="393"/>
                  </a:lnTo>
                  <a:lnTo>
                    <a:pt x="581" y="367"/>
                  </a:lnTo>
                  <a:lnTo>
                    <a:pt x="556" y="359"/>
                  </a:lnTo>
                  <a:lnTo>
                    <a:pt x="525" y="354"/>
                  </a:lnTo>
                  <a:lnTo>
                    <a:pt x="531" y="337"/>
                  </a:lnTo>
                  <a:lnTo>
                    <a:pt x="548" y="332"/>
                  </a:lnTo>
                  <a:lnTo>
                    <a:pt x="569" y="348"/>
                  </a:lnTo>
                  <a:lnTo>
                    <a:pt x="588" y="358"/>
                  </a:lnTo>
                  <a:lnTo>
                    <a:pt x="598" y="342"/>
                  </a:lnTo>
                  <a:lnTo>
                    <a:pt x="586" y="318"/>
                  </a:lnTo>
                  <a:lnTo>
                    <a:pt x="558" y="307"/>
                  </a:lnTo>
                  <a:lnTo>
                    <a:pt x="561" y="290"/>
                  </a:lnTo>
                  <a:lnTo>
                    <a:pt x="581" y="290"/>
                  </a:lnTo>
                  <a:lnTo>
                    <a:pt x="588" y="298"/>
                  </a:lnTo>
                  <a:lnTo>
                    <a:pt x="596" y="285"/>
                  </a:lnTo>
                  <a:lnTo>
                    <a:pt x="616" y="280"/>
                  </a:lnTo>
                  <a:lnTo>
                    <a:pt x="609" y="267"/>
                  </a:lnTo>
                  <a:lnTo>
                    <a:pt x="626" y="267"/>
                  </a:lnTo>
                  <a:lnTo>
                    <a:pt x="641" y="253"/>
                  </a:lnTo>
                  <a:lnTo>
                    <a:pt x="646" y="237"/>
                  </a:lnTo>
                  <a:lnTo>
                    <a:pt x="624" y="227"/>
                  </a:lnTo>
                  <a:lnTo>
                    <a:pt x="621" y="210"/>
                  </a:lnTo>
                  <a:lnTo>
                    <a:pt x="631" y="198"/>
                  </a:lnTo>
                  <a:lnTo>
                    <a:pt x="643" y="195"/>
                  </a:lnTo>
                  <a:lnTo>
                    <a:pt x="641" y="172"/>
                  </a:lnTo>
                  <a:lnTo>
                    <a:pt x="598" y="168"/>
                  </a:lnTo>
                  <a:lnTo>
                    <a:pt x="609" y="142"/>
                  </a:lnTo>
                  <a:lnTo>
                    <a:pt x="631" y="128"/>
                  </a:lnTo>
                  <a:lnTo>
                    <a:pt x="643" y="117"/>
                  </a:lnTo>
                  <a:lnTo>
                    <a:pt x="618" y="105"/>
                  </a:lnTo>
                  <a:lnTo>
                    <a:pt x="636" y="97"/>
                  </a:lnTo>
                  <a:lnTo>
                    <a:pt x="651" y="95"/>
                  </a:lnTo>
                  <a:lnTo>
                    <a:pt x="686" y="85"/>
                  </a:lnTo>
                  <a:lnTo>
                    <a:pt x="719" y="63"/>
                  </a:lnTo>
                  <a:lnTo>
                    <a:pt x="656" y="58"/>
                  </a:lnTo>
                  <a:lnTo>
                    <a:pt x="624" y="68"/>
                  </a:lnTo>
                  <a:lnTo>
                    <a:pt x="578" y="91"/>
                  </a:lnTo>
                  <a:lnTo>
                    <a:pt x="601" y="50"/>
                  </a:lnTo>
                  <a:lnTo>
                    <a:pt x="550" y="68"/>
                  </a:lnTo>
                  <a:lnTo>
                    <a:pt x="553" y="45"/>
                  </a:lnTo>
                  <a:lnTo>
                    <a:pt x="470" y="53"/>
                  </a:lnTo>
                  <a:lnTo>
                    <a:pt x="518" y="37"/>
                  </a:lnTo>
                  <a:lnTo>
                    <a:pt x="578" y="28"/>
                  </a:lnTo>
                  <a:lnTo>
                    <a:pt x="598" y="23"/>
                  </a:lnTo>
                  <a:lnTo>
                    <a:pt x="558" y="8"/>
                  </a:lnTo>
                  <a:lnTo>
                    <a:pt x="470" y="20"/>
                  </a:lnTo>
                  <a:lnTo>
                    <a:pt x="518" y="0"/>
                  </a:lnTo>
                  <a:lnTo>
                    <a:pt x="413" y="3"/>
                  </a:lnTo>
                  <a:lnTo>
                    <a:pt x="383" y="30"/>
                  </a:lnTo>
                  <a:lnTo>
                    <a:pt x="340" y="15"/>
                  </a:lnTo>
                  <a:lnTo>
                    <a:pt x="340" y="36"/>
                  </a:lnTo>
                  <a:lnTo>
                    <a:pt x="333" y="58"/>
                  </a:lnTo>
                  <a:lnTo>
                    <a:pt x="318" y="41"/>
                  </a:lnTo>
                  <a:lnTo>
                    <a:pt x="303" y="41"/>
                  </a:lnTo>
                  <a:lnTo>
                    <a:pt x="283" y="41"/>
                  </a:lnTo>
                  <a:lnTo>
                    <a:pt x="283" y="65"/>
                  </a:lnTo>
                  <a:lnTo>
                    <a:pt x="261" y="65"/>
                  </a:lnTo>
                  <a:lnTo>
                    <a:pt x="258" y="45"/>
                  </a:lnTo>
                  <a:lnTo>
                    <a:pt x="235" y="43"/>
                  </a:lnTo>
                  <a:lnTo>
                    <a:pt x="240" y="55"/>
                  </a:lnTo>
                  <a:lnTo>
                    <a:pt x="200" y="41"/>
                  </a:lnTo>
                  <a:lnTo>
                    <a:pt x="183" y="50"/>
                  </a:lnTo>
                  <a:lnTo>
                    <a:pt x="167" y="50"/>
                  </a:lnTo>
                  <a:lnTo>
                    <a:pt x="150" y="6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0" name="Freeform 96">
              <a:extLst>
                <a:ext uri="{FF2B5EF4-FFF2-40B4-BE49-F238E27FC236}">
                  <a16:creationId xmlns:a16="http://schemas.microsoft.com/office/drawing/2014/main" id="{96C6AFDA-4C28-4484-B64D-428B71595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6" y="1520"/>
              <a:ext cx="26" cy="33"/>
            </a:xfrm>
            <a:custGeom>
              <a:avLst/>
              <a:gdLst>
                <a:gd name="T0" fmla="*/ 8 w 24"/>
                <a:gd name="T1" fmla="*/ 0 h 29"/>
                <a:gd name="T2" fmla="*/ 0 w 24"/>
                <a:gd name="T3" fmla="*/ 28 h 29"/>
                <a:gd name="T4" fmla="*/ 23 w 24"/>
                <a:gd name="T5" fmla="*/ 10 h 29"/>
                <a:gd name="T6" fmla="*/ 8 w 24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9">
                  <a:moveTo>
                    <a:pt x="8" y="0"/>
                  </a:moveTo>
                  <a:lnTo>
                    <a:pt x="0" y="28"/>
                  </a:lnTo>
                  <a:lnTo>
                    <a:pt x="23" y="10"/>
                  </a:lnTo>
                  <a:lnTo>
                    <a:pt x="8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1" name="Freeform 97">
              <a:extLst>
                <a:ext uri="{FF2B5EF4-FFF2-40B4-BE49-F238E27FC236}">
                  <a16:creationId xmlns:a16="http://schemas.microsoft.com/office/drawing/2014/main" id="{DF72EA7C-E868-475F-B95B-7BA7F37FF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3" y="2612"/>
              <a:ext cx="166" cy="73"/>
            </a:xfrm>
            <a:custGeom>
              <a:avLst/>
              <a:gdLst>
                <a:gd name="T0" fmla="*/ 0 w 148"/>
                <a:gd name="T1" fmla="*/ 19 h 65"/>
                <a:gd name="T2" fmla="*/ 14 w 148"/>
                <a:gd name="T3" fmla="*/ 6 h 65"/>
                <a:gd name="T4" fmla="*/ 26 w 148"/>
                <a:gd name="T5" fmla="*/ 0 h 65"/>
                <a:gd name="T6" fmla="*/ 46 w 148"/>
                <a:gd name="T7" fmla="*/ 3 h 65"/>
                <a:gd name="T8" fmla="*/ 74 w 148"/>
                <a:gd name="T9" fmla="*/ 9 h 65"/>
                <a:gd name="T10" fmla="*/ 100 w 148"/>
                <a:gd name="T11" fmla="*/ 23 h 65"/>
                <a:gd name="T12" fmla="*/ 140 w 148"/>
                <a:gd name="T13" fmla="*/ 42 h 65"/>
                <a:gd name="T14" fmla="*/ 147 w 148"/>
                <a:gd name="T15" fmla="*/ 52 h 65"/>
                <a:gd name="T16" fmla="*/ 127 w 148"/>
                <a:gd name="T17" fmla="*/ 64 h 65"/>
                <a:gd name="T18" fmla="*/ 96 w 148"/>
                <a:gd name="T19" fmla="*/ 61 h 65"/>
                <a:gd name="T20" fmla="*/ 100 w 148"/>
                <a:gd name="T21" fmla="*/ 45 h 65"/>
                <a:gd name="T22" fmla="*/ 90 w 148"/>
                <a:gd name="T23" fmla="*/ 35 h 65"/>
                <a:gd name="T24" fmla="*/ 68 w 148"/>
                <a:gd name="T25" fmla="*/ 20 h 65"/>
                <a:gd name="T26" fmla="*/ 60 w 148"/>
                <a:gd name="T27" fmla="*/ 17 h 65"/>
                <a:gd name="T28" fmla="*/ 17 w 148"/>
                <a:gd name="T29" fmla="*/ 13 h 65"/>
                <a:gd name="T30" fmla="*/ 0 w 148"/>
                <a:gd name="T31" fmla="*/ 1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65">
                  <a:moveTo>
                    <a:pt x="0" y="19"/>
                  </a:moveTo>
                  <a:lnTo>
                    <a:pt x="14" y="6"/>
                  </a:lnTo>
                  <a:lnTo>
                    <a:pt x="26" y="0"/>
                  </a:lnTo>
                  <a:lnTo>
                    <a:pt x="46" y="3"/>
                  </a:lnTo>
                  <a:lnTo>
                    <a:pt x="74" y="9"/>
                  </a:lnTo>
                  <a:lnTo>
                    <a:pt x="100" y="23"/>
                  </a:lnTo>
                  <a:lnTo>
                    <a:pt x="140" y="42"/>
                  </a:lnTo>
                  <a:lnTo>
                    <a:pt x="147" y="52"/>
                  </a:lnTo>
                  <a:lnTo>
                    <a:pt x="127" y="64"/>
                  </a:lnTo>
                  <a:lnTo>
                    <a:pt x="96" y="61"/>
                  </a:lnTo>
                  <a:lnTo>
                    <a:pt x="100" y="45"/>
                  </a:lnTo>
                  <a:lnTo>
                    <a:pt x="90" y="35"/>
                  </a:lnTo>
                  <a:lnTo>
                    <a:pt x="68" y="20"/>
                  </a:lnTo>
                  <a:lnTo>
                    <a:pt x="60" y="17"/>
                  </a:lnTo>
                  <a:lnTo>
                    <a:pt x="17" y="13"/>
                  </a:lnTo>
                  <a:lnTo>
                    <a:pt x="0" y="1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2" name="Freeform 98">
              <a:extLst>
                <a:ext uri="{FF2B5EF4-FFF2-40B4-BE49-F238E27FC236}">
                  <a16:creationId xmlns:a16="http://schemas.microsoft.com/office/drawing/2014/main" id="{7195A4CA-13AA-47CA-B4D1-607193DFE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9" y="2865"/>
              <a:ext cx="97" cy="54"/>
            </a:xfrm>
            <a:custGeom>
              <a:avLst/>
              <a:gdLst>
                <a:gd name="T0" fmla="*/ 13 w 87"/>
                <a:gd name="T1" fmla="*/ 4 h 49"/>
                <a:gd name="T2" fmla="*/ 0 w 87"/>
                <a:gd name="T3" fmla="*/ 11 h 49"/>
                <a:gd name="T4" fmla="*/ 1 w 87"/>
                <a:gd name="T5" fmla="*/ 26 h 49"/>
                <a:gd name="T6" fmla="*/ 30 w 87"/>
                <a:gd name="T7" fmla="*/ 30 h 49"/>
                <a:gd name="T8" fmla="*/ 41 w 87"/>
                <a:gd name="T9" fmla="*/ 40 h 49"/>
                <a:gd name="T10" fmla="*/ 54 w 87"/>
                <a:gd name="T11" fmla="*/ 33 h 49"/>
                <a:gd name="T12" fmla="*/ 49 w 87"/>
                <a:gd name="T13" fmla="*/ 22 h 49"/>
                <a:gd name="T14" fmla="*/ 63 w 87"/>
                <a:gd name="T15" fmla="*/ 21 h 49"/>
                <a:gd name="T16" fmla="*/ 77 w 87"/>
                <a:gd name="T17" fmla="*/ 37 h 49"/>
                <a:gd name="T18" fmla="*/ 83 w 87"/>
                <a:gd name="T19" fmla="*/ 48 h 49"/>
                <a:gd name="T20" fmla="*/ 86 w 87"/>
                <a:gd name="T21" fmla="*/ 17 h 49"/>
                <a:gd name="T22" fmla="*/ 67 w 87"/>
                <a:gd name="T23" fmla="*/ 4 h 49"/>
                <a:gd name="T24" fmla="*/ 52 w 87"/>
                <a:gd name="T25" fmla="*/ 0 h 49"/>
                <a:gd name="T26" fmla="*/ 40 w 87"/>
                <a:gd name="T27" fmla="*/ 11 h 49"/>
                <a:gd name="T28" fmla="*/ 13 w 87"/>
                <a:gd name="T29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" h="49">
                  <a:moveTo>
                    <a:pt x="13" y="4"/>
                  </a:moveTo>
                  <a:lnTo>
                    <a:pt x="0" y="11"/>
                  </a:lnTo>
                  <a:lnTo>
                    <a:pt x="1" y="26"/>
                  </a:lnTo>
                  <a:lnTo>
                    <a:pt x="30" y="30"/>
                  </a:lnTo>
                  <a:lnTo>
                    <a:pt x="41" y="40"/>
                  </a:lnTo>
                  <a:lnTo>
                    <a:pt x="54" y="33"/>
                  </a:lnTo>
                  <a:lnTo>
                    <a:pt x="49" y="22"/>
                  </a:lnTo>
                  <a:lnTo>
                    <a:pt x="63" y="21"/>
                  </a:lnTo>
                  <a:lnTo>
                    <a:pt x="77" y="37"/>
                  </a:lnTo>
                  <a:lnTo>
                    <a:pt x="83" y="48"/>
                  </a:lnTo>
                  <a:lnTo>
                    <a:pt x="86" y="17"/>
                  </a:lnTo>
                  <a:lnTo>
                    <a:pt x="67" y="4"/>
                  </a:lnTo>
                  <a:lnTo>
                    <a:pt x="52" y="0"/>
                  </a:lnTo>
                  <a:lnTo>
                    <a:pt x="40" y="11"/>
                  </a:lnTo>
                  <a:lnTo>
                    <a:pt x="13" y="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3" name="Freeform 99">
              <a:extLst>
                <a:ext uri="{FF2B5EF4-FFF2-40B4-BE49-F238E27FC236}">
                  <a16:creationId xmlns:a16="http://schemas.microsoft.com/office/drawing/2014/main" id="{C7E9F2D9-27B5-4DF7-8B13-E7269EB98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6" y="3024"/>
              <a:ext cx="123" cy="114"/>
            </a:xfrm>
            <a:custGeom>
              <a:avLst/>
              <a:gdLst>
                <a:gd name="T0" fmla="*/ 109 w 110"/>
                <a:gd name="T1" fmla="*/ 47 h 101"/>
                <a:gd name="T2" fmla="*/ 96 w 110"/>
                <a:gd name="T3" fmla="*/ 31 h 101"/>
                <a:gd name="T4" fmla="*/ 81 w 110"/>
                <a:gd name="T5" fmla="*/ 20 h 101"/>
                <a:gd name="T6" fmla="*/ 70 w 110"/>
                <a:gd name="T7" fmla="*/ 11 h 101"/>
                <a:gd name="T8" fmla="*/ 47 w 110"/>
                <a:gd name="T9" fmla="*/ 12 h 101"/>
                <a:gd name="T10" fmla="*/ 26 w 110"/>
                <a:gd name="T11" fmla="*/ 0 h 101"/>
                <a:gd name="T12" fmla="*/ 14 w 110"/>
                <a:gd name="T13" fmla="*/ 6 h 101"/>
                <a:gd name="T14" fmla="*/ 11 w 110"/>
                <a:gd name="T15" fmla="*/ 23 h 101"/>
                <a:gd name="T16" fmla="*/ 4 w 110"/>
                <a:gd name="T17" fmla="*/ 32 h 101"/>
                <a:gd name="T18" fmla="*/ 0 w 110"/>
                <a:gd name="T19" fmla="*/ 43 h 101"/>
                <a:gd name="T20" fmla="*/ 4 w 110"/>
                <a:gd name="T21" fmla="*/ 54 h 101"/>
                <a:gd name="T22" fmla="*/ 14 w 110"/>
                <a:gd name="T23" fmla="*/ 63 h 101"/>
                <a:gd name="T24" fmla="*/ 15 w 110"/>
                <a:gd name="T25" fmla="*/ 74 h 101"/>
                <a:gd name="T26" fmla="*/ 15 w 110"/>
                <a:gd name="T27" fmla="*/ 89 h 101"/>
                <a:gd name="T28" fmla="*/ 26 w 110"/>
                <a:gd name="T29" fmla="*/ 100 h 101"/>
                <a:gd name="T30" fmla="*/ 41 w 110"/>
                <a:gd name="T31" fmla="*/ 89 h 101"/>
                <a:gd name="T32" fmla="*/ 60 w 110"/>
                <a:gd name="T33" fmla="*/ 75 h 101"/>
                <a:gd name="T34" fmla="*/ 101 w 110"/>
                <a:gd name="T35" fmla="*/ 57 h 101"/>
                <a:gd name="T36" fmla="*/ 109 w 110"/>
                <a:gd name="T37" fmla="*/ 4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101">
                  <a:moveTo>
                    <a:pt x="109" y="47"/>
                  </a:moveTo>
                  <a:lnTo>
                    <a:pt x="96" y="31"/>
                  </a:lnTo>
                  <a:lnTo>
                    <a:pt x="81" y="20"/>
                  </a:lnTo>
                  <a:lnTo>
                    <a:pt x="70" y="11"/>
                  </a:lnTo>
                  <a:lnTo>
                    <a:pt x="47" y="12"/>
                  </a:lnTo>
                  <a:lnTo>
                    <a:pt x="26" y="0"/>
                  </a:lnTo>
                  <a:lnTo>
                    <a:pt x="14" y="6"/>
                  </a:lnTo>
                  <a:lnTo>
                    <a:pt x="11" y="23"/>
                  </a:lnTo>
                  <a:lnTo>
                    <a:pt x="4" y="32"/>
                  </a:lnTo>
                  <a:lnTo>
                    <a:pt x="0" y="43"/>
                  </a:lnTo>
                  <a:lnTo>
                    <a:pt x="4" y="54"/>
                  </a:lnTo>
                  <a:lnTo>
                    <a:pt x="14" y="63"/>
                  </a:lnTo>
                  <a:lnTo>
                    <a:pt x="15" y="74"/>
                  </a:lnTo>
                  <a:lnTo>
                    <a:pt x="15" y="89"/>
                  </a:lnTo>
                  <a:lnTo>
                    <a:pt x="26" y="100"/>
                  </a:lnTo>
                  <a:lnTo>
                    <a:pt x="41" y="89"/>
                  </a:lnTo>
                  <a:lnTo>
                    <a:pt x="60" y="75"/>
                  </a:lnTo>
                  <a:lnTo>
                    <a:pt x="101" y="57"/>
                  </a:lnTo>
                  <a:lnTo>
                    <a:pt x="109" y="47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4" name="Freeform 100">
              <a:extLst>
                <a:ext uri="{FF2B5EF4-FFF2-40B4-BE49-F238E27FC236}">
                  <a16:creationId xmlns:a16="http://schemas.microsoft.com/office/drawing/2014/main" id="{6D175C7B-FD52-41C7-9C88-C4DA2F86D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6" y="2885"/>
              <a:ext cx="71" cy="140"/>
            </a:xfrm>
            <a:custGeom>
              <a:avLst/>
              <a:gdLst>
                <a:gd name="T0" fmla="*/ 18 w 64"/>
                <a:gd name="T1" fmla="*/ 0 h 125"/>
                <a:gd name="T2" fmla="*/ 18 w 64"/>
                <a:gd name="T3" fmla="*/ 14 h 125"/>
                <a:gd name="T4" fmla="*/ 12 w 64"/>
                <a:gd name="T5" fmla="*/ 20 h 125"/>
                <a:gd name="T6" fmla="*/ 9 w 64"/>
                <a:gd name="T7" fmla="*/ 28 h 125"/>
                <a:gd name="T8" fmla="*/ 1 w 64"/>
                <a:gd name="T9" fmla="*/ 36 h 125"/>
                <a:gd name="T10" fmla="*/ 0 w 64"/>
                <a:gd name="T11" fmla="*/ 50 h 125"/>
                <a:gd name="T12" fmla="*/ 7 w 64"/>
                <a:gd name="T13" fmla="*/ 59 h 125"/>
                <a:gd name="T14" fmla="*/ 7 w 64"/>
                <a:gd name="T15" fmla="*/ 70 h 125"/>
                <a:gd name="T16" fmla="*/ 18 w 64"/>
                <a:gd name="T17" fmla="*/ 73 h 125"/>
                <a:gd name="T18" fmla="*/ 22 w 64"/>
                <a:gd name="T19" fmla="*/ 90 h 125"/>
                <a:gd name="T20" fmla="*/ 18 w 64"/>
                <a:gd name="T21" fmla="*/ 101 h 125"/>
                <a:gd name="T22" fmla="*/ 25 w 64"/>
                <a:gd name="T23" fmla="*/ 116 h 125"/>
                <a:gd name="T24" fmla="*/ 32 w 64"/>
                <a:gd name="T25" fmla="*/ 124 h 125"/>
                <a:gd name="T26" fmla="*/ 41 w 64"/>
                <a:gd name="T27" fmla="*/ 123 h 125"/>
                <a:gd name="T28" fmla="*/ 45 w 64"/>
                <a:gd name="T29" fmla="*/ 117 h 125"/>
                <a:gd name="T30" fmla="*/ 57 w 64"/>
                <a:gd name="T31" fmla="*/ 116 h 125"/>
                <a:gd name="T32" fmla="*/ 60 w 64"/>
                <a:gd name="T33" fmla="*/ 109 h 125"/>
                <a:gd name="T34" fmla="*/ 59 w 64"/>
                <a:gd name="T35" fmla="*/ 94 h 125"/>
                <a:gd name="T36" fmla="*/ 50 w 64"/>
                <a:gd name="T37" fmla="*/ 89 h 125"/>
                <a:gd name="T38" fmla="*/ 45 w 64"/>
                <a:gd name="T39" fmla="*/ 83 h 125"/>
                <a:gd name="T40" fmla="*/ 45 w 64"/>
                <a:gd name="T41" fmla="*/ 70 h 125"/>
                <a:gd name="T42" fmla="*/ 51 w 64"/>
                <a:gd name="T43" fmla="*/ 65 h 125"/>
                <a:gd name="T44" fmla="*/ 61 w 64"/>
                <a:gd name="T45" fmla="*/ 66 h 125"/>
                <a:gd name="T46" fmla="*/ 63 w 64"/>
                <a:gd name="T47" fmla="*/ 51 h 125"/>
                <a:gd name="T48" fmla="*/ 61 w 64"/>
                <a:gd name="T49" fmla="*/ 36 h 125"/>
                <a:gd name="T50" fmla="*/ 55 w 64"/>
                <a:gd name="T51" fmla="*/ 30 h 125"/>
                <a:gd name="T52" fmla="*/ 44 w 64"/>
                <a:gd name="T53" fmla="*/ 29 h 125"/>
                <a:gd name="T54" fmla="*/ 41 w 64"/>
                <a:gd name="T55" fmla="*/ 15 h 125"/>
                <a:gd name="T56" fmla="*/ 33 w 64"/>
                <a:gd name="T57" fmla="*/ 14 h 125"/>
                <a:gd name="T58" fmla="*/ 29 w 64"/>
                <a:gd name="T59" fmla="*/ 2 h 125"/>
                <a:gd name="T60" fmla="*/ 18 w 64"/>
                <a:gd name="T6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125">
                  <a:moveTo>
                    <a:pt x="18" y="0"/>
                  </a:moveTo>
                  <a:lnTo>
                    <a:pt x="18" y="14"/>
                  </a:lnTo>
                  <a:lnTo>
                    <a:pt x="12" y="20"/>
                  </a:lnTo>
                  <a:lnTo>
                    <a:pt x="9" y="28"/>
                  </a:lnTo>
                  <a:lnTo>
                    <a:pt x="1" y="36"/>
                  </a:lnTo>
                  <a:lnTo>
                    <a:pt x="0" y="50"/>
                  </a:lnTo>
                  <a:lnTo>
                    <a:pt x="7" y="59"/>
                  </a:lnTo>
                  <a:lnTo>
                    <a:pt x="7" y="70"/>
                  </a:lnTo>
                  <a:lnTo>
                    <a:pt x="18" y="73"/>
                  </a:lnTo>
                  <a:lnTo>
                    <a:pt x="22" y="90"/>
                  </a:lnTo>
                  <a:lnTo>
                    <a:pt x="18" y="101"/>
                  </a:lnTo>
                  <a:lnTo>
                    <a:pt x="25" y="116"/>
                  </a:lnTo>
                  <a:lnTo>
                    <a:pt x="32" y="124"/>
                  </a:lnTo>
                  <a:lnTo>
                    <a:pt x="41" y="123"/>
                  </a:lnTo>
                  <a:lnTo>
                    <a:pt x="45" y="117"/>
                  </a:lnTo>
                  <a:lnTo>
                    <a:pt x="57" y="116"/>
                  </a:lnTo>
                  <a:lnTo>
                    <a:pt x="60" y="109"/>
                  </a:lnTo>
                  <a:lnTo>
                    <a:pt x="59" y="94"/>
                  </a:lnTo>
                  <a:lnTo>
                    <a:pt x="50" y="89"/>
                  </a:lnTo>
                  <a:lnTo>
                    <a:pt x="45" y="83"/>
                  </a:lnTo>
                  <a:lnTo>
                    <a:pt x="45" y="70"/>
                  </a:lnTo>
                  <a:lnTo>
                    <a:pt x="51" y="65"/>
                  </a:lnTo>
                  <a:lnTo>
                    <a:pt x="61" y="66"/>
                  </a:lnTo>
                  <a:lnTo>
                    <a:pt x="63" y="51"/>
                  </a:lnTo>
                  <a:lnTo>
                    <a:pt x="61" y="36"/>
                  </a:lnTo>
                  <a:lnTo>
                    <a:pt x="55" y="30"/>
                  </a:lnTo>
                  <a:lnTo>
                    <a:pt x="44" y="29"/>
                  </a:lnTo>
                  <a:lnTo>
                    <a:pt x="41" y="15"/>
                  </a:lnTo>
                  <a:lnTo>
                    <a:pt x="33" y="14"/>
                  </a:lnTo>
                  <a:lnTo>
                    <a:pt x="29" y="2"/>
                  </a:lnTo>
                  <a:lnTo>
                    <a:pt x="18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5" name="Freeform 101">
              <a:extLst>
                <a:ext uri="{FF2B5EF4-FFF2-40B4-BE49-F238E27FC236}">
                  <a16:creationId xmlns:a16="http://schemas.microsoft.com/office/drawing/2014/main" id="{A2C0FC54-FECC-4B3C-BECC-0C133F6EF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" y="2925"/>
              <a:ext cx="67" cy="92"/>
            </a:xfrm>
            <a:custGeom>
              <a:avLst/>
              <a:gdLst>
                <a:gd name="T0" fmla="*/ 19 w 61"/>
                <a:gd name="T1" fmla="*/ 15 h 82"/>
                <a:gd name="T2" fmla="*/ 17 w 61"/>
                <a:gd name="T3" fmla="*/ 30 h 82"/>
                <a:gd name="T4" fmla="*/ 7 w 61"/>
                <a:gd name="T5" fmla="*/ 29 h 82"/>
                <a:gd name="T6" fmla="*/ 0 w 61"/>
                <a:gd name="T7" fmla="*/ 34 h 82"/>
                <a:gd name="T8" fmla="*/ 1 w 61"/>
                <a:gd name="T9" fmla="*/ 47 h 82"/>
                <a:gd name="T10" fmla="*/ 6 w 61"/>
                <a:gd name="T11" fmla="*/ 53 h 82"/>
                <a:gd name="T12" fmla="*/ 14 w 61"/>
                <a:gd name="T13" fmla="*/ 59 h 82"/>
                <a:gd name="T14" fmla="*/ 15 w 61"/>
                <a:gd name="T15" fmla="*/ 73 h 82"/>
                <a:gd name="T16" fmla="*/ 13 w 61"/>
                <a:gd name="T17" fmla="*/ 81 h 82"/>
                <a:gd name="T18" fmla="*/ 30 w 61"/>
                <a:gd name="T19" fmla="*/ 80 h 82"/>
                <a:gd name="T20" fmla="*/ 30 w 61"/>
                <a:gd name="T21" fmla="*/ 67 h 82"/>
                <a:gd name="T22" fmla="*/ 52 w 61"/>
                <a:gd name="T23" fmla="*/ 65 h 82"/>
                <a:gd name="T24" fmla="*/ 56 w 61"/>
                <a:gd name="T25" fmla="*/ 61 h 82"/>
                <a:gd name="T26" fmla="*/ 56 w 61"/>
                <a:gd name="T27" fmla="*/ 19 h 82"/>
                <a:gd name="T28" fmla="*/ 60 w 61"/>
                <a:gd name="T29" fmla="*/ 10 h 82"/>
                <a:gd name="T30" fmla="*/ 54 w 61"/>
                <a:gd name="T31" fmla="*/ 0 h 82"/>
                <a:gd name="T32" fmla="*/ 37 w 61"/>
                <a:gd name="T33" fmla="*/ 0 h 82"/>
                <a:gd name="T34" fmla="*/ 32 w 61"/>
                <a:gd name="T35" fmla="*/ 8 h 82"/>
                <a:gd name="T36" fmla="*/ 19 w 61"/>
                <a:gd name="T37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82">
                  <a:moveTo>
                    <a:pt x="19" y="15"/>
                  </a:moveTo>
                  <a:lnTo>
                    <a:pt x="17" y="30"/>
                  </a:lnTo>
                  <a:lnTo>
                    <a:pt x="7" y="29"/>
                  </a:lnTo>
                  <a:lnTo>
                    <a:pt x="0" y="34"/>
                  </a:lnTo>
                  <a:lnTo>
                    <a:pt x="1" y="47"/>
                  </a:lnTo>
                  <a:lnTo>
                    <a:pt x="6" y="53"/>
                  </a:lnTo>
                  <a:lnTo>
                    <a:pt x="14" y="59"/>
                  </a:lnTo>
                  <a:lnTo>
                    <a:pt x="15" y="73"/>
                  </a:lnTo>
                  <a:lnTo>
                    <a:pt x="13" y="81"/>
                  </a:lnTo>
                  <a:lnTo>
                    <a:pt x="30" y="80"/>
                  </a:lnTo>
                  <a:lnTo>
                    <a:pt x="30" y="67"/>
                  </a:lnTo>
                  <a:lnTo>
                    <a:pt x="52" y="65"/>
                  </a:lnTo>
                  <a:lnTo>
                    <a:pt x="56" y="61"/>
                  </a:lnTo>
                  <a:lnTo>
                    <a:pt x="56" y="19"/>
                  </a:lnTo>
                  <a:lnTo>
                    <a:pt x="60" y="10"/>
                  </a:lnTo>
                  <a:lnTo>
                    <a:pt x="54" y="0"/>
                  </a:lnTo>
                  <a:lnTo>
                    <a:pt x="37" y="0"/>
                  </a:lnTo>
                  <a:lnTo>
                    <a:pt x="32" y="8"/>
                  </a:lnTo>
                  <a:lnTo>
                    <a:pt x="19" y="1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6" name="Freeform 102">
              <a:extLst>
                <a:ext uri="{FF2B5EF4-FFF2-40B4-BE49-F238E27FC236}">
                  <a16:creationId xmlns:a16="http://schemas.microsoft.com/office/drawing/2014/main" id="{BBB2C41C-947C-46EA-A002-F9826338B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" y="2963"/>
              <a:ext cx="644" cy="720"/>
            </a:xfrm>
            <a:custGeom>
              <a:avLst/>
              <a:gdLst>
                <a:gd name="T0" fmla="*/ 58 w 573"/>
                <a:gd name="T1" fmla="*/ 58 h 641"/>
                <a:gd name="T2" fmla="*/ 62 w 573"/>
                <a:gd name="T3" fmla="*/ 98 h 641"/>
                <a:gd name="T4" fmla="*/ 57 w 573"/>
                <a:gd name="T5" fmla="*/ 131 h 641"/>
                <a:gd name="T6" fmla="*/ 29 w 573"/>
                <a:gd name="T7" fmla="*/ 147 h 641"/>
                <a:gd name="T8" fmla="*/ 18 w 573"/>
                <a:gd name="T9" fmla="*/ 178 h 641"/>
                <a:gd name="T10" fmla="*/ 0 w 573"/>
                <a:gd name="T11" fmla="*/ 201 h 641"/>
                <a:gd name="T12" fmla="*/ 17 w 573"/>
                <a:gd name="T13" fmla="*/ 228 h 641"/>
                <a:gd name="T14" fmla="*/ 42 w 573"/>
                <a:gd name="T15" fmla="*/ 241 h 641"/>
                <a:gd name="T16" fmla="*/ 71 w 573"/>
                <a:gd name="T17" fmla="*/ 259 h 641"/>
                <a:gd name="T18" fmla="*/ 96 w 573"/>
                <a:gd name="T19" fmla="*/ 252 h 641"/>
                <a:gd name="T20" fmla="*/ 108 w 573"/>
                <a:gd name="T21" fmla="*/ 235 h 641"/>
                <a:gd name="T22" fmla="*/ 136 w 573"/>
                <a:gd name="T23" fmla="*/ 277 h 641"/>
                <a:gd name="T24" fmla="*/ 163 w 573"/>
                <a:gd name="T25" fmla="*/ 286 h 641"/>
                <a:gd name="T26" fmla="*/ 190 w 573"/>
                <a:gd name="T27" fmla="*/ 299 h 641"/>
                <a:gd name="T28" fmla="*/ 207 w 573"/>
                <a:gd name="T29" fmla="*/ 316 h 641"/>
                <a:gd name="T30" fmla="*/ 204 w 573"/>
                <a:gd name="T31" fmla="*/ 343 h 641"/>
                <a:gd name="T32" fmla="*/ 230 w 573"/>
                <a:gd name="T33" fmla="*/ 359 h 641"/>
                <a:gd name="T34" fmla="*/ 245 w 573"/>
                <a:gd name="T35" fmla="*/ 376 h 641"/>
                <a:gd name="T36" fmla="*/ 230 w 573"/>
                <a:gd name="T37" fmla="*/ 405 h 641"/>
                <a:gd name="T38" fmla="*/ 243 w 573"/>
                <a:gd name="T39" fmla="*/ 431 h 641"/>
                <a:gd name="T40" fmla="*/ 268 w 573"/>
                <a:gd name="T41" fmla="*/ 445 h 641"/>
                <a:gd name="T42" fmla="*/ 295 w 573"/>
                <a:gd name="T43" fmla="*/ 464 h 641"/>
                <a:gd name="T44" fmla="*/ 302 w 573"/>
                <a:gd name="T45" fmla="*/ 520 h 641"/>
                <a:gd name="T46" fmla="*/ 299 w 573"/>
                <a:gd name="T47" fmla="*/ 533 h 641"/>
                <a:gd name="T48" fmla="*/ 277 w 573"/>
                <a:gd name="T49" fmla="*/ 557 h 641"/>
                <a:gd name="T50" fmla="*/ 269 w 573"/>
                <a:gd name="T51" fmla="*/ 584 h 641"/>
                <a:gd name="T52" fmla="*/ 320 w 573"/>
                <a:gd name="T53" fmla="*/ 629 h 641"/>
                <a:gd name="T54" fmla="*/ 331 w 573"/>
                <a:gd name="T55" fmla="*/ 611 h 641"/>
                <a:gd name="T56" fmla="*/ 342 w 573"/>
                <a:gd name="T57" fmla="*/ 581 h 641"/>
                <a:gd name="T58" fmla="*/ 339 w 573"/>
                <a:gd name="T59" fmla="*/ 603 h 641"/>
                <a:gd name="T60" fmla="*/ 364 w 573"/>
                <a:gd name="T61" fmla="*/ 578 h 641"/>
                <a:gd name="T62" fmla="*/ 383 w 573"/>
                <a:gd name="T63" fmla="*/ 500 h 641"/>
                <a:gd name="T64" fmla="*/ 403 w 573"/>
                <a:gd name="T65" fmla="*/ 476 h 641"/>
                <a:gd name="T66" fmla="*/ 456 w 573"/>
                <a:gd name="T67" fmla="*/ 455 h 641"/>
                <a:gd name="T68" fmla="*/ 486 w 573"/>
                <a:gd name="T69" fmla="*/ 420 h 641"/>
                <a:gd name="T70" fmla="*/ 501 w 573"/>
                <a:gd name="T71" fmla="*/ 365 h 641"/>
                <a:gd name="T72" fmla="*/ 525 w 573"/>
                <a:gd name="T73" fmla="*/ 280 h 641"/>
                <a:gd name="T74" fmla="*/ 536 w 573"/>
                <a:gd name="T75" fmla="*/ 247 h 641"/>
                <a:gd name="T76" fmla="*/ 558 w 573"/>
                <a:gd name="T77" fmla="*/ 226 h 641"/>
                <a:gd name="T78" fmla="*/ 563 w 573"/>
                <a:gd name="T79" fmla="*/ 198 h 641"/>
                <a:gd name="T80" fmla="*/ 562 w 573"/>
                <a:gd name="T81" fmla="*/ 184 h 641"/>
                <a:gd name="T82" fmla="*/ 542 w 573"/>
                <a:gd name="T83" fmla="*/ 148 h 641"/>
                <a:gd name="T84" fmla="*/ 513 w 573"/>
                <a:gd name="T85" fmla="*/ 130 h 641"/>
                <a:gd name="T86" fmla="*/ 486 w 573"/>
                <a:gd name="T87" fmla="*/ 114 h 641"/>
                <a:gd name="T88" fmla="*/ 456 w 573"/>
                <a:gd name="T89" fmla="*/ 109 h 641"/>
                <a:gd name="T90" fmla="*/ 426 w 573"/>
                <a:gd name="T91" fmla="*/ 92 h 641"/>
                <a:gd name="T92" fmla="*/ 385 w 573"/>
                <a:gd name="T93" fmla="*/ 84 h 641"/>
                <a:gd name="T94" fmla="*/ 358 w 573"/>
                <a:gd name="T95" fmla="*/ 102 h 641"/>
                <a:gd name="T96" fmla="*/ 362 w 573"/>
                <a:gd name="T97" fmla="*/ 74 h 641"/>
                <a:gd name="T98" fmla="*/ 334 w 573"/>
                <a:gd name="T99" fmla="*/ 90 h 641"/>
                <a:gd name="T100" fmla="*/ 330 w 573"/>
                <a:gd name="T101" fmla="*/ 81 h 641"/>
                <a:gd name="T102" fmla="*/ 349 w 573"/>
                <a:gd name="T103" fmla="*/ 48 h 641"/>
                <a:gd name="T104" fmla="*/ 318 w 573"/>
                <a:gd name="T105" fmla="*/ 14 h 641"/>
                <a:gd name="T106" fmla="*/ 302 w 573"/>
                <a:gd name="T107" fmla="*/ 40 h 641"/>
                <a:gd name="T108" fmla="*/ 259 w 573"/>
                <a:gd name="T109" fmla="*/ 33 h 641"/>
                <a:gd name="T110" fmla="*/ 230 w 573"/>
                <a:gd name="T111" fmla="*/ 47 h 641"/>
                <a:gd name="T112" fmla="*/ 209 w 573"/>
                <a:gd name="T113" fmla="*/ 46 h 641"/>
                <a:gd name="T114" fmla="*/ 203 w 573"/>
                <a:gd name="T115" fmla="*/ 3 h 641"/>
                <a:gd name="T116" fmla="*/ 162 w 573"/>
                <a:gd name="T117" fmla="*/ 11 h 641"/>
                <a:gd name="T118" fmla="*/ 136 w 573"/>
                <a:gd name="T119" fmla="*/ 7 h 641"/>
                <a:gd name="T120" fmla="*/ 143 w 573"/>
                <a:gd name="T121" fmla="*/ 36 h 641"/>
                <a:gd name="T122" fmla="*/ 117 w 573"/>
                <a:gd name="T123" fmla="*/ 58 h 641"/>
                <a:gd name="T124" fmla="*/ 89 w 573"/>
                <a:gd name="T125" fmla="*/ 39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3" h="641">
                  <a:moveTo>
                    <a:pt x="89" y="39"/>
                  </a:moveTo>
                  <a:lnTo>
                    <a:pt x="64" y="47"/>
                  </a:lnTo>
                  <a:lnTo>
                    <a:pt x="58" y="58"/>
                  </a:lnTo>
                  <a:lnTo>
                    <a:pt x="66" y="65"/>
                  </a:lnTo>
                  <a:lnTo>
                    <a:pt x="58" y="70"/>
                  </a:lnTo>
                  <a:lnTo>
                    <a:pt x="62" y="98"/>
                  </a:lnTo>
                  <a:lnTo>
                    <a:pt x="62" y="111"/>
                  </a:lnTo>
                  <a:lnTo>
                    <a:pt x="47" y="113"/>
                  </a:lnTo>
                  <a:lnTo>
                    <a:pt x="57" y="131"/>
                  </a:lnTo>
                  <a:lnTo>
                    <a:pt x="53" y="145"/>
                  </a:lnTo>
                  <a:lnTo>
                    <a:pt x="42" y="151"/>
                  </a:lnTo>
                  <a:lnTo>
                    <a:pt x="29" y="147"/>
                  </a:lnTo>
                  <a:lnTo>
                    <a:pt x="19" y="154"/>
                  </a:lnTo>
                  <a:lnTo>
                    <a:pt x="14" y="168"/>
                  </a:lnTo>
                  <a:lnTo>
                    <a:pt x="18" y="178"/>
                  </a:lnTo>
                  <a:lnTo>
                    <a:pt x="11" y="183"/>
                  </a:lnTo>
                  <a:lnTo>
                    <a:pt x="3" y="187"/>
                  </a:lnTo>
                  <a:lnTo>
                    <a:pt x="0" y="201"/>
                  </a:lnTo>
                  <a:lnTo>
                    <a:pt x="3" y="210"/>
                  </a:lnTo>
                  <a:lnTo>
                    <a:pt x="14" y="219"/>
                  </a:lnTo>
                  <a:lnTo>
                    <a:pt x="17" y="228"/>
                  </a:lnTo>
                  <a:lnTo>
                    <a:pt x="27" y="230"/>
                  </a:lnTo>
                  <a:lnTo>
                    <a:pt x="29" y="238"/>
                  </a:lnTo>
                  <a:lnTo>
                    <a:pt x="42" y="241"/>
                  </a:lnTo>
                  <a:lnTo>
                    <a:pt x="53" y="234"/>
                  </a:lnTo>
                  <a:lnTo>
                    <a:pt x="58" y="252"/>
                  </a:lnTo>
                  <a:lnTo>
                    <a:pt x="71" y="259"/>
                  </a:lnTo>
                  <a:lnTo>
                    <a:pt x="81" y="259"/>
                  </a:lnTo>
                  <a:lnTo>
                    <a:pt x="91" y="256"/>
                  </a:lnTo>
                  <a:lnTo>
                    <a:pt x="96" y="252"/>
                  </a:lnTo>
                  <a:lnTo>
                    <a:pt x="99" y="245"/>
                  </a:lnTo>
                  <a:lnTo>
                    <a:pt x="107" y="246"/>
                  </a:lnTo>
                  <a:lnTo>
                    <a:pt x="108" y="235"/>
                  </a:lnTo>
                  <a:lnTo>
                    <a:pt x="128" y="237"/>
                  </a:lnTo>
                  <a:lnTo>
                    <a:pt x="130" y="267"/>
                  </a:lnTo>
                  <a:lnTo>
                    <a:pt x="136" y="277"/>
                  </a:lnTo>
                  <a:lnTo>
                    <a:pt x="138" y="282"/>
                  </a:lnTo>
                  <a:lnTo>
                    <a:pt x="161" y="282"/>
                  </a:lnTo>
                  <a:lnTo>
                    <a:pt x="163" y="286"/>
                  </a:lnTo>
                  <a:lnTo>
                    <a:pt x="173" y="288"/>
                  </a:lnTo>
                  <a:lnTo>
                    <a:pt x="175" y="297"/>
                  </a:lnTo>
                  <a:lnTo>
                    <a:pt x="190" y="299"/>
                  </a:lnTo>
                  <a:lnTo>
                    <a:pt x="197" y="301"/>
                  </a:lnTo>
                  <a:lnTo>
                    <a:pt x="199" y="315"/>
                  </a:lnTo>
                  <a:lnTo>
                    <a:pt x="207" y="316"/>
                  </a:lnTo>
                  <a:lnTo>
                    <a:pt x="199" y="322"/>
                  </a:lnTo>
                  <a:lnTo>
                    <a:pt x="200" y="342"/>
                  </a:lnTo>
                  <a:lnTo>
                    <a:pt x="204" y="343"/>
                  </a:lnTo>
                  <a:lnTo>
                    <a:pt x="209" y="349"/>
                  </a:lnTo>
                  <a:lnTo>
                    <a:pt x="229" y="348"/>
                  </a:lnTo>
                  <a:lnTo>
                    <a:pt x="230" y="359"/>
                  </a:lnTo>
                  <a:lnTo>
                    <a:pt x="238" y="361"/>
                  </a:lnTo>
                  <a:lnTo>
                    <a:pt x="240" y="372"/>
                  </a:lnTo>
                  <a:lnTo>
                    <a:pt x="245" y="376"/>
                  </a:lnTo>
                  <a:lnTo>
                    <a:pt x="243" y="394"/>
                  </a:lnTo>
                  <a:lnTo>
                    <a:pt x="238" y="403"/>
                  </a:lnTo>
                  <a:lnTo>
                    <a:pt x="230" y="405"/>
                  </a:lnTo>
                  <a:lnTo>
                    <a:pt x="231" y="416"/>
                  </a:lnTo>
                  <a:lnTo>
                    <a:pt x="242" y="420"/>
                  </a:lnTo>
                  <a:lnTo>
                    <a:pt x="243" y="431"/>
                  </a:lnTo>
                  <a:lnTo>
                    <a:pt x="257" y="435"/>
                  </a:lnTo>
                  <a:lnTo>
                    <a:pt x="260" y="442"/>
                  </a:lnTo>
                  <a:lnTo>
                    <a:pt x="268" y="445"/>
                  </a:lnTo>
                  <a:lnTo>
                    <a:pt x="281" y="446"/>
                  </a:lnTo>
                  <a:lnTo>
                    <a:pt x="283" y="463"/>
                  </a:lnTo>
                  <a:lnTo>
                    <a:pt x="295" y="464"/>
                  </a:lnTo>
                  <a:lnTo>
                    <a:pt x="297" y="501"/>
                  </a:lnTo>
                  <a:lnTo>
                    <a:pt x="300" y="504"/>
                  </a:lnTo>
                  <a:lnTo>
                    <a:pt x="302" y="520"/>
                  </a:lnTo>
                  <a:lnTo>
                    <a:pt x="309" y="520"/>
                  </a:lnTo>
                  <a:lnTo>
                    <a:pt x="310" y="531"/>
                  </a:lnTo>
                  <a:lnTo>
                    <a:pt x="299" y="533"/>
                  </a:lnTo>
                  <a:lnTo>
                    <a:pt x="292" y="543"/>
                  </a:lnTo>
                  <a:lnTo>
                    <a:pt x="285" y="546"/>
                  </a:lnTo>
                  <a:lnTo>
                    <a:pt x="277" y="557"/>
                  </a:lnTo>
                  <a:lnTo>
                    <a:pt x="269" y="565"/>
                  </a:lnTo>
                  <a:lnTo>
                    <a:pt x="264" y="576"/>
                  </a:lnTo>
                  <a:lnTo>
                    <a:pt x="269" y="584"/>
                  </a:lnTo>
                  <a:lnTo>
                    <a:pt x="283" y="589"/>
                  </a:lnTo>
                  <a:lnTo>
                    <a:pt x="314" y="618"/>
                  </a:lnTo>
                  <a:lnTo>
                    <a:pt x="320" y="629"/>
                  </a:lnTo>
                  <a:lnTo>
                    <a:pt x="323" y="640"/>
                  </a:lnTo>
                  <a:lnTo>
                    <a:pt x="330" y="628"/>
                  </a:lnTo>
                  <a:lnTo>
                    <a:pt x="331" y="611"/>
                  </a:lnTo>
                  <a:lnTo>
                    <a:pt x="335" y="599"/>
                  </a:lnTo>
                  <a:lnTo>
                    <a:pt x="336" y="580"/>
                  </a:lnTo>
                  <a:lnTo>
                    <a:pt x="342" y="581"/>
                  </a:lnTo>
                  <a:lnTo>
                    <a:pt x="345" y="585"/>
                  </a:lnTo>
                  <a:lnTo>
                    <a:pt x="343" y="595"/>
                  </a:lnTo>
                  <a:lnTo>
                    <a:pt x="339" y="603"/>
                  </a:lnTo>
                  <a:lnTo>
                    <a:pt x="353" y="598"/>
                  </a:lnTo>
                  <a:lnTo>
                    <a:pt x="356" y="585"/>
                  </a:lnTo>
                  <a:lnTo>
                    <a:pt x="364" y="578"/>
                  </a:lnTo>
                  <a:lnTo>
                    <a:pt x="362" y="558"/>
                  </a:lnTo>
                  <a:lnTo>
                    <a:pt x="378" y="548"/>
                  </a:lnTo>
                  <a:lnTo>
                    <a:pt x="383" y="500"/>
                  </a:lnTo>
                  <a:lnTo>
                    <a:pt x="386" y="489"/>
                  </a:lnTo>
                  <a:lnTo>
                    <a:pt x="398" y="484"/>
                  </a:lnTo>
                  <a:lnTo>
                    <a:pt x="403" y="476"/>
                  </a:lnTo>
                  <a:lnTo>
                    <a:pt x="411" y="470"/>
                  </a:lnTo>
                  <a:lnTo>
                    <a:pt x="426" y="459"/>
                  </a:lnTo>
                  <a:lnTo>
                    <a:pt x="456" y="455"/>
                  </a:lnTo>
                  <a:lnTo>
                    <a:pt x="459" y="447"/>
                  </a:lnTo>
                  <a:lnTo>
                    <a:pt x="482" y="446"/>
                  </a:lnTo>
                  <a:lnTo>
                    <a:pt x="486" y="420"/>
                  </a:lnTo>
                  <a:lnTo>
                    <a:pt x="493" y="408"/>
                  </a:lnTo>
                  <a:lnTo>
                    <a:pt x="499" y="392"/>
                  </a:lnTo>
                  <a:lnTo>
                    <a:pt x="501" y="365"/>
                  </a:lnTo>
                  <a:lnTo>
                    <a:pt x="508" y="361"/>
                  </a:lnTo>
                  <a:lnTo>
                    <a:pt x="512" y="285"/>
                  </a:lnTo>
                  <a:lnTo>
                    <a:pt x="525" y="280"/>
                  </a:lnTo>
                  <a:lnTo>
                    <a:pt x="525" y="265"/>
                  </a:lnTo>
                  <a:lnTo>
                    <a:pt x="532" y="261"/>
                  </a:lnTo>
                  <a:lnTo>
                    <a:pt x="536" y="247"/>
                  </a:lnTo>
                  <a:lnTo>
                    <a:pt x="543" y="244"/>
                  </a:lnTo>
                  <a:lnTo>
                    <a:pt x="547" y="230"/>
                  </a:lnTo>
                  <a:lnTo>
                    <a:pt x="558" y="226"/>
                  </a:lnTo>
                  <a:lnTo>
                    <a:pt x="558" y="214"/>
                  </a:lnTo>
                  <a:lnTo>
                    <a:pt x="564" y="212"/>
                  </a:lnTo>
                  <a:lnTo>
                    <a:pt x="563" y="198"/>
                  </a:lnTo>
                  <a:lnTo>
                    <a:pt x="569" y="198"/>
                  </a:lnTo>
                  <a:lnTo>
                    <a:pt x="572" y="185"/>
                  </a:lnTo>
                  <a:lnTo>
                    <a:pt x="562" y="184"/>
                  </a:lnTo>
                  <a:lnTo>
                    <a:pt x="559" y="156"/>
                  </a:lnTo>
                  <a:lnTo>
                    <a:pt x="553" y="150"/>
                  </a:lnTo>
                  <a:lnTo>
                    <a:pt x="542" y="148"/>
                  </a:lnTo>
                  <a:lnTo>
                    <a:pt x="533" y="142"/>
                  </a:lnTo>
                  <a:lnTo>
                    <a:pt x="525" y="130"/>
                  </a:lnTo>
                  <a:lnTo>
                    <a:pt x="513" y="130"/>
                  </a:lnTo>
                  <a:lnTo>
                    <a:pt x="510" y="119"/>
                  </a:lnTo>
                  <a:lnTo>
                    <a:pt x="500" y="114"/>
                  </a:lnTo>
                  <a:lnTo>
                    <a:pt x="486" y="114"/>
                  </a:lnTo>
                  <a:lnTo>
                    <a:pt x="472" y="111"/>
                  </a:lnTo>
                  <a:lnTo>
                    <a:pt x="465" y="104"/>
                  </a:lnTo>
                  <a:lnTo>
                    <a:pt x="456" y="109"/>
                  </a:lnTo>
                  <a:lnTo>
                    <a:pt x="447" y="110"/>
                  </a:lnTo>
                  <a:lnTo>
                    <a:pt x="435" y="103"/>
                  </a:lnTo>
                  <a:lnTo>
                    <a:pt x="426" y="92"/>
                  </a:lnTo>
                  <a:lnTo>
                    <a:pt x="414" y="84"/>
                  </a:lnTo>
                  <a:lnTo>
                    <a:pt x="401" y="82"/>
                  </a:lnTo>
                  <a:lnTo>
                    <a:pt x="385" y="84"/>
                  </a:lnTo>
                  <a:lnTo>
                    <a:pt x="375" y="87"/>
                  </a:lnTo>
                  <a:lnTo>
                    <a:pt x="371" y="95"/>
                  </a:lnTo>
                  <a:lnTo>
                    <a:pt x="358" y="102"/>
                  </a:lnTo>
                  <a:lnTo>
                    <a:pt x="364" y="92"/>
                  </a:lnTo>
                  <a:lnTo>
                    <a:pt x="370" y="80"/>
                  </a:lnTo>
                  <a:lnTo>
                    <a:pt x="362" y="74"/>
                  </a:lnTo>
                  <a:lnTo>
                    <a:pt x="351" y="74"/>
                  </a:lnTo>
                  <a:lnTo>
                    <a:pt x="342" y="81"/>
                  </a:lnTo>
                  <a:lnTo>
                    <a:pt x="334" y="90"/>
                  </a:lnTo>
                  <a:lnTo>
                    <a:pt x="327" y="99"/>
                  </a:lnTo>
                  <a:lnTo>
                    <a:pt x="317" y="103"/>
                  </a:lnTo>
                  <a:lnTo>
                    <a:pt x="330" y="81"/>
                  </a:lnTo>
                  <a:lnTo>
                    <a:pt x="338" y="70"/>
                  </a:lnTo>
                  <a:lnTo>
                    <a:pt x="345" y="56"/>
                  </a:lnTo>
                  <a:lnTo>
                    <a:pt x="349" y="48"/>
                  </a:lnTo>
                  <a:lnTo>
                    <a:pt x="338" y="23"/>
                  </a:lnTo>
                  <a:lnTo>
                    <a:pt x="330" y="14"/>
                  </a:lnTo>
                  <a:lnTo>
                    <a:pt x="318" y="14"/>
                  </a:lnTo>
                  <a:lnTo>
                    <a:pt x="310" y="22"/>
                  </a:lnTo>
                  <a:lnTo>
                    <a:pt x="305" y="31"/>
                  </a:lnTo>
                  <a:lnTo>
                    <a:pt x="302" y="40"/>
                  </a:lnTo>
                  <a:lnTo>
                    <a:pt x="286" y="38"/>
                  </a:lnTo>
                  <a:lnTo>
                    <a:pt x="280" y="31"/>
                  </a:lnTo>
                  <a:lnTo>
                    <a:pt x="259" y="33"/>
                  </a:lnTo>
                  <a:lnTo>
                    <a:pt x="258" y="46"/>
                  </a:lnTo>
                  <a:lnTo>
                    <a:pt x="242" y="47"/>
                  </a:lnTo>
                  <a:lnTo>
                    <a:pt x="230" y="47"/>
                  </a:lnTo>
                  <a:lnTo>
                    <a:pt x="225" y="53"/>
                  </a:lnTo>
                  <a:lnTo>
                    <a:pt x="216" y="54"/>
                  </a:lnTo>
                  <a:lnTo>
                    <a:pt x="209" y="46"/>
                  </a:lnTo>
                  <a:lnTo>
                    <a:pt x="202" y="31"/>
                  </a:lnTo>
                  <a:lnTo>
                    <a:pt x="206" y="20"/>
                  </a:lnTo>
                  <a:lnTo>
                    <a:pt x="203" y="3"/>
                  </a:lnTo>
                  <a:lnTo>
                    <a:pt x="191" y="0"/>
                  </a:lnTo>
                  <a:lnTo>
                    <a:pt x="187" y="9"/>
                  </a:lnTo>
                  <a:lnTo>
                    <a:pt x="162" y="11"/>
                  </a:lnTo>
                  <a:lnTo>
                    <a:pt x="154" y="16"/>
                  </a:lnTo>
                  <a:lnTo>
                    <a:pt x="142" y="5"/>
                  </a:lnTo>
                  <a:lnTo>
                    <a:pt x="136" y="7"/>
                  </a:lnTo>
                  <a:lnTo>
                    <a:pt x="132" y="20"/>
                  </a:lnTo>
                  <a:lnTo>
                    <a:pt x="134" y="29"/>
                  </a:lnTo>
                  <a:lnTo>
                    <a:pt x="143" y="36"/>
                  </a:lnTo>
                  <a:lnTo>
                    <a:pt x="144" y="47"/>
                  </a:lnTo>
                  <a:lnTo>
                    <a:pt x="132" y="56"/>
                  </a:lnTo>
                  <a:lnTo>
                    <a:pt x="117" y="58"/>
                  </a:lnTo>
                  <a:lnTo>
                    <a:pt x="106" y="53"/>
                  </a:lnTo>
                  <a:lnTo>
                    <a:pt x="98" y="42"/>
                  </a:lnTo>
                  <a:lnTo>
                    <a:pt x="89" y="3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7" name="Freeform 103">
              <a:extLst>
                <a:ext uri="{FF2B5EF4-FFF2-40B4-BE49-F238E27FC236}">
                  <a16:creationId xmlns:a16="http://schemas.microsoft.com/office/drawing/2014/main" id="{A5DEAE59-0F98-4EA1-9818-34D6AFCE1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2" y="1645"/>
              <a:ext cx="148" cy="91"/>
            </a:xfrm>
            <a:custGeom>
              <a:avLst/>
              <a:gdLst>
                <a:gd name="T0" fmla="*/ 40 w 133"/>
                <a:gd name="T1" fmla="*/ 15 h 81"/>
                <a:gd name="T2" fmla="*/ 22 w 133"/>
                <a:gd name="T3" fmla="*/ 0 h 81"/>
                <a:gd name="T4" fmla="*/ 0 w 133"/>
                <a:gd name="T5" fmla="*/ 25 h 81"/>
                <a:gd name="T6" fmla="*/ 2 w 133"/>
                <a:gd name="T7" fmla="*/ 37 h 81"/>
                <a:gd name="T8" fmla="*/ 27 w 133"/>
                <a:gd name="T9" fmla="*/ 32 h 81"/>
                <a:gd name="T10" fmla="*/ 27 w 133"/>
                <a:gd name="T11" fmla="*/ 52 h 81"/>
                <a:gd name="T12" fmla="*/ 19 w 133"/>
                <a:gd name="T13" fmla="*/ 65 h 81"/>
                <a:gd name="T14" fmla="*/ 41 w 133"/>
                <a:gd name="T15" fmla="*/ 60 h 81"/>
                <a:gd name="T16" fmla="*/ 64 w 133"/>
                <a:gd name="T17" fmla="*/ 71 h 81"/>
                <a:gd name="T18" fmla="*/ 72 w 133"/>
                <a:gd name="T19" fmla="*/ 80 h 81"/>
                <a:gd name="T20" fmla="*/ 91 w 133"/>
                <a:gd name="T21" fmla="*/ 60 h 81"/>
                <a:gd name="T22" fmla="*/ 109 w 133"/>
                <a:gd name="T23" fmla="*/ 60 h 81"/>
                <a:gd name="T24" fmla="*/ 127 w 133"/>
                <a:gd name="T25" fmla="*/ 48 h 81"/>
                <a:gd name="T26" fmla="*/ 132 w 133"/>
                <a:gd name="T27" fmla="*/ 27 h 81"/>
                <a:gd name="T28" fmla="*/ 127 w 133"/>
                <a:gd name="T29" fmla="*/ 4 h 81"/>
                <a:gd name="T30" fmla="*/ 102 w 133"/>
                <a:gd name="T31" fmla="*/ 4 h 81"/>
                <a:gd name="T32" fmla="*/ 77 w 133"/>
                <a:gd name="T33" fmla="*/ 12 h 81"/>
                <a:gd name="T34" fmla="*/ 49 w 133"/>
                <a:gd name="T35" fmla="*/ 3 h 81"/>
                <a:gd name="T36" fmla="*/ 40 w 133"/>
                <a:gd name="T37" fmla="*/ 1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81">
                  <a:moveTo>
                    <a:pt x="40" y="15"/>
                  </a:moveTo>
                  <a:lnTo>
                    <a:pt x="22" y="0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27" y="32"/>
                  </a:lnTo>
                  <a:lnTo>
                    <a:pt x="27" y="52"/>
                  </a:lnTo>
                  <a:lnTo>
                    <a:pt x="19" y="65"/>
                  </a:lnTo>
                  <a:lnTo>
                    <a:pt x="41" y="60"/>
                  </a:lnTo>
                  <a:lnTo>
                    <a:pt x="64" y="71"/>
                  </a:lnTo>
                  <a:lnTo>
                    <a:pt x="72" y="80"/>
                  </a:lnTo>
                  <a:lnTo>
                    <a:pt x="91" y="60"/>
                  </a:lnTo>
                  <a:lnTo>
                    <a:pt x="109" y="60"/>
                  </a:lnTo>
                  <a:lnTo>
                    <a:pt x="127" y="48"/>
                  </a:lnTo>
                  <a:lnTo>
                    <a:pt x="132" y="27"/>
                  </a:lnTo>
                  <a:lnTo>
                    <a:pt x="127" y="4"/>
                  </a:lnTo>
                  <a:lnTo>
                    <a:pt x="102" y="4"/>
                  </a:lnTo>
                  <a:lnTo>
                    <a:pt x="77" y="12"/>
                  </a:lnTo>
                  <a:lnTo>
                    <a:pt x="49" y="3"/>
                  </a:lnTo>
                  <a:lnTo>
                    <a:pt x="40" y="1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8" name="Freeform 104">
              <a:extLst>
                <a:ext uri="{FF2B5EF4-FFF2-40B4-BE49-F238E27FC236}">
                  <a16:creationId xmlns:a16="http://schemas.microsoft.com/office/drawing/2014/main" id="{5FB643F0-E2E3-4FAD-BF08-EA465AA18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1" y="1854"/>
              <a:ext cx="23" cy="16"/>
            </a:xfrm>
            <a:custGeom>
              <a:avLst/>
              <a:gdLst>
                <a:gd name="T0" fmla="*/ 0 w 20"/>
                <a:gd name="T1" fmla="*/ 14 h 15"/>
                <a:gd name="T2" fmla="*/ 4 w 20"/>
                <a:gd name="T3" fmla="*/ 0 h 15"/>
                <a:gd name="T4" fmla="*/ 13 w 20"/>
                <a:gd name="T5" fmla="*/ 0 h 15"/>
                <a:gd name="T6" fmla="*/ 19 w 20"/>
                <a:gd name="T7" fmla="*/ 0 h 15"/>
                <a:gd name="T8" fmla="*/ 0 w 20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5">
                  <a:moveTo>
                    <a:pt x="0" y="14"/>
                  </a:moveTo>
                  <a:lnTo>
                    <a:pt x="4" y="0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0" y="1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9" name="Freeform 105">
              <a:extLst>
                <a:ext uri="{FF2B5EF4-FFF2-40B4-BE49-F238E27FC236}">
                  <a16:creationId xmlns:a16="http://schemas.microsoft.com/office/drawing/2014/main" id="{DCF672E4-93D9-465F-8E8F-3AE9687D4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" y="1556"/>
              <a:ext cx="26" cy="28"/>
            </a:xfrm>
            <a:custGeom>
              <a:avLst/>
              <a:gdLst>
                <a:gd name="T0" fmla="*/ 11 w 23"/>
                <a:gd name="T1" fmla="*/ 0 h 25"/>
                <a:gd name="T2" fmla="*/ 0 w 23"/>
                <a:gd name="T3" fmla="*/ 12 h 25"/>
                <a:gd name="T4" fmla="*/ 5 w 23"/>
                <a:gd name="T5" fmla="*/ 24 h 25"/>
                <a:gd name="T6" fmla="*/ 14 w 23"/>
                <a:gd name="T7" fmla="*/ 22 h 25"/>
                <a:gd name="T8" fmla="*/ 22 w 23"/>
                <a:gd name="T9" fmla="*/ 9 h 25"/>
                <a:gd name="T10" fmla="*/ 11 w 23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5">
                  <a:moveTo>
                    <a:pt x="11" y="0"/>
                  </a:moveTo>
                  <a:lnTo>
                    <a:pt x="0" y="12"/>
                  </a:lnTo>
                  <a:lnTo>
                    <a:pt x="5" y="24"/>
                  </a:lnTo>
                  <a:lnTo>
                    <a:pt x="14" y="22"/>
                  </a:lnTo>
                  <a:lnTo>
                    <a:pt x="22" y="9"/>
                  </a:lnTo>
                  <a:lnTo>
                    <a:pt x="11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0" name="Freeform 106">
              <a:extLst>
                <a:ext uri="{FF2B5EF4-FFF2-40B4-BE49-F238E27FC236}">
                  <a16:creationId xmlns:a16="http://schemas.microsoft.com/office/drawing/2014/main" id="{D15CF32C-7A5A-4C5D-A6A9-0A3847613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" y="1531"/>
              <a:ext cx="37" cy="20"/>
            </a:xfrm>
            <a:custGeom>
              <a:avLst/>
              <a:gdLst>
                <a:gd name="T0" fmla="*/ 27 w 33"/>
                <a:gd name="T1" fmla="*/ 4 h 17"/>
                <a:gd name="T2" fmla="*/ 13 w 33"/>
                <a:gd name="T3" fmla="*/ 0 h 17"/>
                <a:gd name="T4" fmla="*/ 0 w 33"/>
                <a:gd name="T5" fmla="*/ 12 h 17"/>
                <a:gd name="T6" fmla="*/ 9 w 33"/>
                <a:gd name="T7" fmla="*/ 14 h 17"/>
                <a:gd name="T8" fmla="*/ 32 w 33"/>
                <a:gd name="T9" fmla="*/ 16 h 17"/>
                <a:gd name="T10" fmla="*/ 27 w 33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7">
                  <a:moveTo>
                    <a:pt x="27" y="4"/>
                  </a:moveTo>
                  <a:lnTo>
                    <a:pt x="13" y="0"/>
                  </a:lnTo>
                  <a:lnTo>
                    <a:pt x="0" y="12"/>
                  </a:lnTo>
                  <a:lnTo>
                    <a:pt x="9" y="14"/>
                  </a:lnTo>
                  <a:lnTo>
                    <a:pt x="32" y="16"/>
                  </a:lnTo>
                  <a:lnTo>
                    <a:pt x="27" y="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1" name="Freeform 107">
              <a:extLst>
                <a:ext uri="{FF2B5EF4-FFF2-40B4-BE49-F238E27FC236}">
                  <a16:creationId xmlns:a16="http://schemas.microsoft.com/office/drawing/2014/main" id="{F372D9B8-C3BA-4257-BD47-22D0A8342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" y="1413"/>
              <a:ext cx="15" cy="18"/>
            </a:xfrm>
            <a:custGeom>
              <a:avLst/>
              <a:gdLst>
                <a:gd name="T0" fmla="*/ 6 w 14"/>
                <a:gd name="T1" fmla="*/ 15 h 16"/>
                <a:gd name="T2" fmla="*/ 7 w 14"/>
                <a:gd name="T3" fmla="*/ 15 h 16"/>
                <a:gd name="T4" fmla="*/ 8 w 14"/>
                <a:gd name="T5" fmla="*/ 15 h 16"/>
                <a:gd name="T6" fmla="*/ 9 w 14"/>
                <a:gd name="T7" fmla="*/ 14 h 16"/>
                <a:gd name="T8" fmla="*/ 11 w 14"/>
                <a:gd name="T9" fmla="*/ 14 h 16"/>
                <a:gd name="T10" fmla="*/ 11 w 14"/>
                <a:gd name="T11" fmla="*/ 13 h 16"/>
                <a:gd name="T12" fmla="*/ 11 w 14"/>
                <a:gd name="T13" fmla="*/ 12 h 16"/>
                <a:gd name="T14" fmla="*/ 11 w 14"/>
                <a:gd name="T15" fmla="*/ 11 h 16"/>
                <a:gd name="T16" fmla="*/ 11 w 14"/>
                <a:gd name="T17" fmla="*/ 10 h 16"/>
                <a:gd name="T18" fmla="*/ 11 w 14"/>
                <a:gd name="T19" fmla="*/ 9 h 16"/>
                <a:gd name="T20" fmla="*/ 13 w 14"/>
                <a:gd name="T21" fmla="*/ 8 h 16"/>
                <a:gd name="T22" fmla="*/ 11 w 14"/>
                <a:gd name="T23" fmla="*/ 8 h 16"/>
                <a:gd name="T24" fmla="*/ 11 w 14"/>
                <a:gd name="T25" fmla="*/ 7 h 16"/>
                <a:gd name="T26" fmla="*/ 11 w 14"/>
                <a:gd name="T27" fmla="*/ 5 h 16"/>
                <a:gd name="T28" fmla="*/ 11 w 14"/>
                <a:gd name="T29" fmla="*/ 4 h 16"/>
                <a:gd name="T30" fmla="*/ 11 w 14"/>
                <a:gd name="T31" fmla="*/ 3 h 16"/>
                <a:gd name="T32" fmla="*/ 11 w 14"/>
                <a:gd name="T33" fmla="*/ 2 h 16"/>
                <a:gd name="T34" fmla="*/ 9 w 14"/>
                <a:gd name="T35" fmla="*/ 1 h 16"/>
                <a:gd name="T36" fmla="*/ 8 w 14"/>
                <a:gd name="T37" fmla="*/ 1 h 16"/>
                <a:gd name="T38" fmla="*/ 7 w 14"/>
                <a:gd name="T39" fmla="*/ 0 h 16"/>
                <a:gd name="T40" fmla="*/ 6 w 14"/>
                <a:gd name="T41" fmla="*/ 0 h 16"/>
                <a:gd name="T42" fmla="*/ 4 w 14"/>
                <a:gd name="T43" fmla="*/ 0 h 16"/>
                <a:gd name="T44" fmla="*/ 3 w 14"/>
                <a:gd name="T45" fmla="*/ 1 h 16"/>
                <a:gd name="T46" fmla="*/ 2 w 14"/>
                <a:gd name="T47" fmla="*/ 2 h 16"/>
                <a:gd name="T48" fmla="*/ 1 w 14"/>
                <a:gd name="T49" fmla="*/ 3 h 16"/>
                <a:gd name="T50" fmla="*/ 0 w 14"/>
                <a:gd name="T51" fmla="*/ 4 h 16"/>
                <a:gd name="T52" fmla="*/ 0 w 14"/>
                <a:gd name="T53" fmla="*/ 5 h 16"/>
                <a:gd name="T54" fmla="*/ 0 w 14"/>
                <a:gd name="T55" fmla="*/ 7 h 16"/>
                <a:gd name="T56" fmla="*/ 0 w 14"/>
                <a:gd name="T57" fmla="*/ 8 h 16"/>
                <a:gd name="T58" fmla="*/ 0 w 14"/>
                <a:gd name="T59" fmla="*/ 9 h 16"/>
                <a:gd name="T60" fmla="*/ 0 w 14"/>
                <a:gd name="T61" fmla="*/ 10 h 16"/>
                <a:gd name="T62" fmla="*/ 0 w 14"/>
                <a:gd name="T63" fmla="*/ 11 h 16"/>
                <a:gd name="T64" fmla="*/ 0 w 14"/>
                <a:gd name="T65" fmla="*/ 12 h 16"/>
                <a:gd name="T66" fmla="*/ 1 w 14"/>
                <a:gd name="T67" fmla="*/ 13 h 16"/>
                <a:gd name="T68" fmla="*/ 2 w 14"/>
                <a:gd name="T69" fmla="*/ 14 h 16"/>
                <a:gd name="T70" fmla="*/ 3 w 14"/>
                <a:gd name="T71" fmla="*/ 14 h 16"/>
                <a:gd name="T72" fmla="*/ 3 w 14"/>
                <a:gd name="T73" fmla="*/ 15 h 16"/>
                <a:gd name="T74" fmla="*/ 4 w 14"/>
                <a:gd name="T75" fmla="*/ 15 h 16"/>
                <a:gd name="T76" fmla="*/ 6 w 14"/>
                <a:gd name="T77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" h="16">
                  <a:moveTo>
                    <a:pt x="6" y="15"/>
                  </a:moveTo>
                  <a:lnTo>
                    <a:pt x="7" y="15"/>
                  </a:lnTo>
                  <a:lnTo>
                    <a:pt x="8" y="15"/>
                  </a:lnTo>
                  <a:lnTo>
                    <a:pt x="9" y="14"/>
                  </a:lnTo>
                  <a:lnTo>
                    <a:pt x="11" y="14"/>
                  </a:lnTo>
                  <a:lnTo>
                    <a:pt x="11" y="13"/>
                  </a:lnTo>
                  <a:lnTo>
                    <a:pt x="11" y="12"/>
                  </a:lnTo>
                  <a:lnTo>
                    <a:pt x="11" y="11"/>
                  </a:lnTo>
                  <a:lnTo>
                    <a:pt x="11" y="10"/>
                  </a:lnTo>
                  <a:lnTo>
                    <a:pt x="11" y="9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11" y="7"/>
                  </a:lnTo>
                  <a:lnTo>
                    <a:pt x="11" y="5"/>
                  </a:lnTo>
                  <a:lnTo>
                    <a:pt x="11" y="4"/>
                  </a:lnTo>
                  <a:lnTo>
                    <a:pt x="11" y="3"/>
                  </a:lnTo>
                  <a:lnTo>
                    <a:pt x="11" y="2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1" y="13"/>
                  </a:lnTo>
                  <a:lnTo>
                    <a:pt x="2" y="14"/>
                  </a:lnTo>
                  <a:lnTo>
                    <a:pt x="3" y="14"/>
                  </a:lnTo>
                  <a:lnTo>
                    <a:pt x="3" y="15"/>
                  </a:lnTo>
                  <a:lnTo>
                    <a:pt x="4" y="15"/>
                  </a:lnTo>
                  <a:lnTo>
                    <a:pt x="6" y="1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2" name="Freeform 108">
              <a:extLst>
                <a:ext uri="{FF2B5EF4-FFF2-40B4-BE49-F238E27FC236}">
                  <a16:creationId xmlns:a16="http://schemas.microsoft.com/office/drawing/2014/main" id="{5AE52D4C-2A0D-42A7-95AB-24716BFC9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7" y="1566"/>
              <a:ext cx="20" cy="18"/>
            </a:xfrm>
            <a:custGeom>
              <a:avLst/>
              <a:gdLst>
                <a:gd name="T0" fmla="*/ 6 w 18"/>
                <a:gd name="T1" fmla="*/ 0 h 16"/>
                <a:gd name="T2" fmla="*/ 0 w 18"/>
                <a:gd name="T3" fmla="*/ 11 h 16"/>
                <a:gd name="T4" fmla="*/ 12 w 18"/>
                <a:gd name="T5" fmla="*/ 15 h 16"/>
                <a:gd name="T6" fmla="*/ 17 w 18"/>
                <a:gd name="T7" fmla="*/ 0 h 16"/>
                <a:gd name="T8" fmla="*/ 6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6" y="0"/>
                  </a:moveTo>
                  <a:lnTo>
                    <a:pt x="0" y="11"/>
                  </a:lnTo>
                  <a:lnTo>
                    <a:pt x="12" y="15"/>
                  </a:lnTo>
                  <a:lnTo>
                    <a:pt x="17" y="0"/>
                  </a:lnTo>
                  <a:lnTo>
                    <a:pt x="6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3" name="Freeform 109">
              <a:extLst>
                <a:ext uri="{FF2B5EF4-FFF2-40B4-BE49-F238E27FC236}">
                  <a16:creationId xmlns:a16="http://schemas.microsoft.com/office/drawing/2014/main" id="{2CEF356E-6A58-45B5-8AB4-7E575829D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9" y="1551"/>
              <a:ext cx="18" cy="37"/>
            </a:xfrm>
            <a:custGeom>
              <a:avLst/>
              <a:gdLst>
                <a:gd name="T0" fmla="*/ 0 w 16"/>
                <a:gd name="T1" fmla="*/ 0 h 33"/>
                <a:gd name="T2" fmla="*/ 2 w 16"/>
                <a:gd name="T3" fmla="*/ 13 h 33"/>
                <a:gd name="T4" fmla="*/ 9 w 16"/>
                <a:gd name="T5" fmla="*/ 16 h 33"/>
                <a:gd name="T6" fmla="*/ 12 w 16"/>
                <a:gd name="T7" fmla="*/ 32 h 33"/>
                <a:gd name="T8" fmla="*/ 15 w 16"/>
                <a:gd name="T9" fmla="*/ 20 h 33"/>
                <a:gd name="T10" fmla="*/ 15 w 16"/>
                <a:gd name="T11" fmla="*/ 11 h 33"/>
                <a:gd name="T12" fmla="*/ 14 w 16"/>
                <a:gd name="T13" fmla="*/ 0 h 33"/>
                <a:gd name="T14" fmla="*/ 0 w 16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3">
                  <a:moveTo>
                    <a:pt x="0" y="0"/>
                  </a:moveTo>
                  <a:lnTo>
                    <a:pt x="2" y="13"/>
                  </a:lnTo>
                  <a:lnTo>
                    <a:pt x="9" y="16"/>
                  </a:lnTo>
                  <a:lnTo>
                    <a:pt x="12" y="32"/>
                  </a:lnTo>
                  <a:lnTo>
                    <a:pt x="15" y="20"/>
                  </a:lnTo>
                  <a:lnTo>
                    <a:pt x="15" y="11"/>
                  </a:lnTo>
                  <a:lnTo>
                    <a:pt x="14" y="0"/>
                  </a:lnTo>
                  <a:lnTo>
                    <a:pt x="0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4" name="Freeform 110">
              <a:extLst>
                <a:ext uri="{FF2B5EF4-FFF2-40B4-BE49-F238E27FC236}">
                  <a16:creationId xmlns:a16="http://schemas.microsoft.com/office/drawing/2014/main" id="{73FD927D-FC5F-4D29-BE80-8306FDBB3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7" y="1553"/>
              <a:ext cx="18" cy="15"/>
            </a:xfrm>
            <a:custGeom>
              <a:avLst/>
              <a:gdLst>
                <a:gd name="T0" fmla="*/ 0 w 15"/>
                <a:gd name="T1" fmla="*/ 4 h 14"/>
                <a:gd name="T2" fmla="*/ 7 w 15"/>
                <a:gd name="T3" fmla="*/ 13 h 14"/>
                <a:gd name="T4" fmla="*/ 14 w 15"/>
                <a:gd name="T5" fmla="*/ 0 h 14"/>
                <a:gd name="T6" fmla="*/ 0 w 15"/>
                <a:gd name="T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0" y="4"/>
                  </a:moveTo>
                  <a:lnTo>
                    <a:pt x="7" y="13"/>
                  </a:lnTo>
                  <a:lnTo>
                    <a:pt x="14" y="0"/>
                  </a:lnTo>
                  <a:lnTo>
                    <a:pt x="0" y="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5" name="Freeform 111">
              <a:extLst>
                <a:ext uri="{FF2B5EF4-FFF2-40B4-BE49-F238E27FC236}">
                  <a16:creationId xmlns:a16="http://schemas.microsoft.com/office/drawing/2014/main" id="{6D49CA2A-91F7-4203-867C-5512CB172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8" y="2390"/>
              <a:ext cx="20" cy="19"/>
            </a:xfrm>
            <a:custGeom>
              <a:avLst/>
              <a:gdLst>
                <a:gd name="T0" fmla="*/ 1 w 18"/>
                <a:gd name="T1" fmla="*/ 6 h 17"/>
                <a:gd name="T2" fmla="*/ 0 w 18"/>
                <a:gd name="T3" fmla="*/ 16 h 17"/>
                <a:gd name="T4" fmla="*/ 9 w 18"/>
                <a:gd name="T5" fmla="*/ 16 h 17"/>
                <a:gd name="T6" fmla="*/ 17 w 18"/>
                <a:gd name="T7" fmla="*/ 6 h 17"/>
                <a:gd name="T8" fmla="*/ 7 w 18"/>
                <a:gd name="T9" fmla="*/ 0 h 17"/>
                <a:gd name="T10" fmla="*/ 1 w 18"/>
                <a:gd name="T11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7">
                  <a:moveTo>
                    <a:pt x="1" y="6"/>
                  </a:moveTo>
                  <a:lnTo>
                    <a:pt x="0" y="16"/>
                  </a:lnTo>
                  <a:lnTo>
                    <a:pt x="9" y="16"/>
                  </a:lnTo>
                  <a:lnTo>
                    <a:pt x="17" y="6"/>
                  </a:lnTo>
                  <a:lnTo>
                    <a:pt x="7" y="0"/>
                  </a:lnTo>
                  <a:lnTo>
                    <a:pt x="1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6" name="Freeform 112">
              <a:extLst>
                <a:ext uri="{FF2B5EF4-FFF2-40B4-BE49-F238E27FC236}">
                  <a16:creationId xmlns:a16="http://schemas.microsoft.com/office/drawing/2014/main" id="{74951EC5-75CD-453F-B80E-C028013D4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" y="2347"/>
              <a:ext cx="37" cy="18"/>
            </a:xfrm>
            <a:custGeom>
              <a:avLst/>
              <a:gdLst>
                <a:gd name="T0" fmla="*/ 16 w 32"/>
                <a:gd name="T1" fmla="*/ 11 h 16"/>
                <a:gd name="T2" fmla="*/ 15 w 32"/>
                <a:gd name="T3" fmla="*/ 11 h 16"/>
                <a:gd name="T4" fmla="*/ 14 w 32"/>
                <a:gd name="T5" fmla="*/ 11 h 16"/>
                <a:gd name="T6" fmla="*/ 12 w 32"/>
                <a:gd name="T7" fmla="*/ 11 h 16"/>
                <a:gd name="T8" fmla="*/ 12 w 32"/>
                <a:gd name="T9" fmla="*/ 12 h 16"/>
                <a:gd name="T10" fmla="*/ 11 w 32"/>
                <a:gd name="T11" fmla="*/ 12 h 16"/>
                <a:gd name="T12" fmla="*/ 9 w 32"/>
                <a:gd name="T13" fmla="*/ 13 h 16"/>
                <a:gd name="T14" fmla="*/ 8 w 32"/>
                <a:gd name="T15" fmla="*/ 13 h 16"/>
                <a:gd name="T16" fmla="*/ 6 w 32"/>
                <a:gd name="T17" fmla="*/ 14 h 16"/>
                <a:gd name="T18" fmla="*/ 5 w 32"/>
                <a:gd name="T19" fmla="*/ 14 h 16"/>
                <a:gd name="T20" fmla="*/ 4 w 32"/>
                <a:gd name="T21" fmla="*/ 15 h 16"/>
                <a:gd name="T22" fmla="*/ 3 w 32"/>
                <a:gd name="T23" fmla="*/ 14 h 16"/>
                <a:gd name="T24" fmla="*/ 1 w 32"/>
                <a:gd name="T25" fmla="*/ 14 h 16"/>
                <a:gd name="T26" fmla="*/ 0 w 32"/>
                <a:gd name="T27" fmla="*/ 13 h 16"/>
                <a:gd name="T28" fmla="*/ 0 w 32"/>
                <a:gd name="T29" fmla="*/ 12 h 16"/>
                <a:gd name="T30" fmla="*/ 0 w 32"/>
                <a:gd name="T31" fmla="*/ 11 h 16"/>
                <a:gd name="T32" fmla="*/ 0 w 32"/>
                <a:gd name="T33" fmla="*/ 10 h 16"/>
                <a:gd name="T34" fmla="*/ 0 w 32"/>
                <a:gd name="T35" fmla="*/ 9 h 16"/>
                <a:gd name="T36" fmla="*/ 0 w 32"/>
                <a:gd name="T37" fmla="*/ 8 h 16"/>
                <a:gd name="T38" fmla="*/ 0 w 32"/>
                <a:gd name="T39" fmla="*/ 7 h 16"/>
                <a:gd name="T40" fmla="*/ 0 w 32"/>
                <a:gd name="T41" fmla="*/ 6 h 16"/>
                <a:gd name="T42" fmla="*/ 0 w 32"/>
                <a:gd name="T43" fmla="*/ 5 h 16"/>
                <a:gd name="T44" fmla="*/ 1 w 32"/>
                <a:gd name="T45" fmla="*/ 4 h 16"/>
                <a:gd name="T46" fmla="*/ 2 w 32"/>
                <a:gd name="T47" fmla="*/ 4 h 16"/>
                <a:gd name="T48" fmla="*/ 3 w 32"/>
                <a:gd name="T49" fmla="*/ 4 h 16"/>
                <a:gd name="T50" fmla="*/ 4 w 32"/>
                <a:gd name="T51" fmla="*/ 4 h 16"/>
                <a:gd name="T52" fmla="*/ 5 w 32"/>
                <a:gd name="T53" fmla="*/ 4 h 16"/>
                <a:gd name="T54" fmla="*/ 7 w 32"/>
                <a:gd name="T55" fmla="*/ 4 h 16"/>
                <a:gd name="T56" fmla="*/ 8 w 32"/>
                <a:gd name="T57" fmla="*/ 4 h 16"/>
                <a:gd name="T58" fmla="*/ 10 w 32"/>
                <a:gd name="T59" fmla="*/ 4 h 16"/>
                <a:gd name="T60" fmla="*/ 12 w 32"/>
                <a:gd name="T61" fmla="*/ 4 h 16"/>
                <a:gd name="T62" fmla="*/ 14 w 32"/>
                <a:gd name="T63" fmla="*/ 4 h 16"/>
                <a:gd name="T64" fmla="*/ 15 w 32"/>
                <a:gd name="T65" fmla="*/ 4 h 16"/>
                <a:gd name="T66" fmla="*/ 16 w 32"/>
                <a:gd name="T67" fmla="*/ 4 h 16"/>
                <a:gd name="T68" fmla="*/ 18 w 32"/>
                <a:gd name="T69" fmla="*/ 4 h 16"/>
                <a:gd name="T70" fmla="*/ 19 w 32"/>
                <a:gd name="T71" fmla="*/ 3 h 16"/>
                <a:gd name="T72" fmla="*/ 20 w 32"/>
                <a:gd name="T73" fmla="*/ 2 h 16"/>
                <a:gd name="T74" fmla="*/ 23 w 32"/>
                <a:gd name="T75" fmla="*/ 2 h 16"/>
                <a:gd name="T76" fmla="*/ 24 w 32"/>
                <a:gd name="T77" fmla="*/ 1 h 16"/>
                <a:gd name="T78" fmla="*/ 26 w 32"/>
                <a:gd name="T79" fmla="*/ 0 h 16"/>
                <a:gd name="T80" fmla="*/ 27 w 32"/>
                <a:gd name="T81" fmla="*/ 0 h 16"/>
                <a:gd name="T82" fmla="*/ 28 w 32"/>
                <a:gd name="T83" fmla="*/ 0 h 16"/>
                <a:gd name="T84" fmla="*/ 29 w 32"/>
                <a:gd name="T85" fmla="*/ 0 h 16"/>
                <a:gd name="T86" fmla="*/ 31 w 32"/>
                <a:gd name="T87" fmla="*/ 0 h 16"/>
                <a:gd name="T88" fmla="*/ 31 w 32"/>
                <a:gd name="T89" fmla="*/ 1 h 16"/>
                <a:gd name="T90" fmla="*/ 31 w 32"/>
                <a:gd name="T91" fmla="*/ 2 h 16"/>
                <a:gd name="T92" fmla="*/ 31 w 32"/>
                <a:gd name="T93" fmla="*/ 3 h 16"/>
                <a:gd name="T94" fmla="*/ 30 w 32"/>
                <a:gd name="T95" fmla="*/ 4 h 16"/>
                <a:gd name="T96" fmla="*/ 29 w 32"/>
                <a:gd name="T97" fmla="*/ 4 h 16"/>
                <a:gd name="T98" fmla="*/ 28 w 32"/>
                <a:gd name="T99" fmla="*/ 4 h 16"/>
                <a:gd name="T100" fmla="*/ 27 w 32"/>
                <a:gd name="T101" fmla="*/ 6 h 16"/>
                <a:gd name="T102" fmla="*/ 27 w 32"/>
                <a:gd name="T103" fmla="*/ 7 h 16"/>
                <a:gd name="T104" fmla="*/ 27 w 32"/>
                <a:gd name="T105" fmla="*/ 8 h 16"/>
                <a:gd name="T106" fmla="*/ 27 w 32"/>
                <a:gd name="T107" fmla="*/ 9 h 16"/>
                <a:gd name="T108" fmla="*/ 26 w 32"/>
                <a:gd name="T109" fmla="*/ 9 h 16"/>
                <a:gd name="T110" fmla="*/ 26 w 32"/>
                <a:gd name="T111" fmla="*/ 10 h 16"/>
                <a:gd name="T112" fmla="*/ 24 w 32"/>
                <a:gd name="T113" fmla="*/ 11 h 16"/>
                <a:gd name="T114" fmla="*/ 23 w 32"/>
                <a:gd name="T115" fmla="*/ 11 h 16"/>
                <a:gd name="T116" fmla="*/ 21 w 32"/>
                <a:gd name="T117" fmla="*/ 11 h 16"/>
                <a:gd name="T118" fmla="*/ 19 w 32"/>
                <a:gd name="T119" fmla="*/ 11 h 16"/>
                <a:gd name="T120" fmla="*/ 18 w 32"/>
                <a:gd name="T121" fmla="*/ 11 h 16"/>
                <a:gd name="T122" fmla="*/ 16 w 32"/>
                <a:gd name="T123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" h="16">
                  <a:moveTo>
                    <a:pt x="16" y="11"/>
                  </a:moveTo>
                  <a:lnTo>
                    <a:pt x="15" y="11"/>
                  </a:lnTo>
                  <a:lnTo>
                    <a:pt x="14" y="11"/>
                  </a:lnTo>
                  <a:lnTo>
                    <a:pt x="12" y="11"/>
                  </a:lnTo>
                  <a:lnTo>
                    <a:pt x="12" y="12"/>
                  </a:lnTo>
                  <a:lnTo>
                    <a:pt x="11" y="12"/>
                  </a:lnTo>
                  <a:lnTo>
                    <a:pt x="9" y="13"/>
                  </a:lnTo>
                  <a:lnTo>
                    <a:pt x="8" y="13"/>
                  </a:lnTo>
                  <a:lnTo>
                    <a:pt x="6" y="14"/>
                  </a:lnTo>
                  <a:lnTo>
                    <a:pt x="5" y="14"/>
                  </a:lnTo>
                  <a:lnTo>
                    <a:pt x="4" y="15"/>
                  </a:lnTo>
                  <a:lnTo>
                    <a:pt x="3" y="14"/>
                  </a:lnTo>
                  <a:lnTo>
                    <a:pt x="1" y="14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1" y="4"/>
                  </a:lnTo>
                  <a:lnTo>
                    <a:pt x="2" y="4"/>
                  </a:lnTo>
                  <a:lnTo>
                    <a:pt x="3" y="4"/>
                  </a:lnTo>
                  <a:lnTo>
                    <a:pt x="4" y="4"/>
                  </a:lnTo>
                  <a:lnTo>
                    <a:pt x="5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19" y="3"/>
                  </a:lnTo>
                  <a:lnTo>
                    <a:pt x="20" y="2"/>
                  </a:lnTo>
                  <a:lnTo>
                    <a:pt x="23" y="2"/>
                  </a:lnTo>
                  <a:lnTo>
                    <a:pt x="24" y="1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1"/>
                  </a:lnTo>
                  <a:lnTo>
                    <a:pt x="31" y="2"/>
                  </a:lnTo>
                  <a:lnTo>
                    <a:pt x="31" y="3"/>
                  </a:lnTo>
                  <a:lnTo>
                    <a:pt x="30" y="4"/>
                  </a:lnTo>
                  <a:lnTo>
                    <a:pt x="29" y="4"/>
                  </a:lnTo>
                  <a:lnTo>
                    <a:pt x="28" y="4"/>
                  </a:lnTo>
                  <a:lnTo>
                    <a:pt x="27" y="6"/>
                  </a:lnTo>
                  <a:lnTo>
                    <a:pt x="27" y="7"/>
                  </a:lnTo>
                  <a:lnTo>
                    <a:pt x="27" y="8"/>
                  </a:lnTo>
                  <a:lnTo>
                    <a:pt x="27" y="9"/>
                  </a:lnTo>
                  <a:lnTo>
                    <a:pt x="26" y="9"/>
                  </a:lnTo>
                  <a:lnTo>
                    <a:pt x="26" y="10"/>
                  </a:lnTo>
                  <a:lnTo>
                    <a:pt x="24" y="11"/>
                  </a:lnTo>
                  <a:lnTo>
                    <a:pt x="23" y="11"/>
                  </a:lnTo>
                  <a:lnTo>
                    <a:pt x="21" y="11"/>
                  </a:lnTo>
                  <a:lnTo>
                    <a:pt x="19" y="11"/>
                  </a:lnTo>
                  <a:lnTo>
                    <a:pt x="18" y="11"/>
                  </a:lnTo>
                  <a:lnTo>
                    <a:pt x="16" y="1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7" name="Freeform 113">
              <a:extLst>
                <a:ext uri="{FF2B5EF4-FFF2-40B4-BE49-F238E27FC236}">
                  <a16:creationId xmlns:a16="http://schemas.microsoft.com/office/drawing/2014/main" id="{5F553152-4EC2-41F7-A74C-0F26C1213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5" y="1830"/>
              <a:ext cx="15" cy="15"/>
            </a:xfrm>
            <a:custGeom>
              <a:avLst/>
              <a:gdLst>
                <a:gd name="T0" fmla="*/ 0 w 14"/>
                <a:gd name="T1" fmla="*/ 0 h 14"/>
                <a:gd name="T2" fmla="*/ 2 w 14"/>
                <a:gd name="T3" fmla="*/ 13 h 14"/>
                <a:gd name="T4" fmla="*/ 13 w 14"/>
                <a:gd name="T5" fmla="*/ 0 h 14"/>
                <a:gd name="T6" fmla="*/ 0 w 14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4">
                  <a:moveTo>
                    <a:pt x="0" y="0"/>
                  </a:moveTo>
                  <a:lnTo>
                    <a:pt x="2" y="13"/>
                  </a:lnTo>
                  <a:lnTo>
                    <a:pt x="13" y="0"/>
                  </a:lnTo>
                  <a:lnTo>
                    <a:pt x="0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8" name="Freeform 114">
              <a:extLst>
                <a:ext uri="{FF2B5EF4-FFF2-40B4-BE49-F238E27FC236}">
                  <a16:creationId xmlns:a16="http://schemas.microsoft.com/office/drawing/2014/main" id="{66CE5996-9E0C-463D-A2EA-6C0BCEB02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" y="1848"/>
              <a:ext cx="17" cy="25"/>
            </a:xfrm>
            <a:custGeom>
              <a:avLst/>
              <a:gdLst>
                <a:gd name="T0" fmla="*/ 11 w 15"/>
                <a:gd name="T1" fmla="*/ 0 h 23"/>
                <a:gd name="T2" fmla="*/ 2 w 15"/>
                <a:gd name="T3" fmla="*/ 6 h 23"/>
                <a:gd name="T4" fmla="*/ 0 w 15"/>
                <a:gd name="T5" fmla="*/ 17 h 23"/>
                <a:gd name="T6" fmla="*/ 5 w 15"/>
                <a:gd name="T7" fmla="*/ 22 h 23"/>
                <a:gd name="T8" fmla="*/ 14 w 15"/>
                <a:gd name="T9" fmla="*/ 11 h 23"/>
                <a:gd name="T10" fmla="*/ 11 w 15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3">
                  <a:moveTo>
                    <a:pt x="11" y="0"/>
                  </a:moveTo>
                  <a:lnTo>
                    <a:pt x="2" y="6"/>
                  </a:lnTo>
                  <a:lnTo>
                    <a:pt x="0" y="17"/>
                  </a:lnTo>
                  <a:lnTo>
                    <a:pt x="5" y="22"/>
                  </a:lnTo>
                  <a:lnTo>
                    <a:pt x="14" y="11"/>
                  </a:lnTo>
                  <a:lnTo>
                    <a:pt x="11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9" name="Freeform 115">
              <a:extLst>
                <a:ext uri="{FF2B5EF4-FFF2-40B4-BE49-F238E27FC236}">
                  <a16:creationId xmlns:a16="http://schemas.microsoft.com/office/drawing/2014/main" id="{72DCB45A-B697-44A9-AB99-3DFE0C2FA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6" y="2220"/>
              <a:ext cx="34" cy="22"/>
            </a:xfrm>
            <a:custGeom>
              <a:avLst/>
              <a:gdLst>
                <a:gd name="T0" fmla="*/ 6 w 30"/>
                <a:gd name="T1" fmla="*/ 19 h 20"/>
                <a:gd name="T2" fmla="*/ 18 w 30"/>
                <a:gd name="T3" fmla="*/ 19 h 20"/>
                <a:gd name="T4" fmla="*/ 29 w 30"/>
                <a:gd name="T5" fmla="*/ 10 h 20"/>
                <a:gd name="T6" fmla="*/ 13 w 30"/>
                <a:gd name="T7" fmla="*/ 0 h 20"/>
                <a:gd name="T8" fmla="*/ 0 w 30"/>
                <a:gd name="T9" fmla="*/ 2 h 20"/>
                <a:gd name="T10" fmla="*/ 0 w 30"/>
                <a:gd name="T11" fmla="*/ 14 h 20"/>
                <a:gd name="T12" fmla="*/ 6 w 30"/>
                <a:gd name="T1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0">
                  <a:moveTo>
                    <a:pt x="6" y="19"/>
                  </a:moveTo>
                  <a:lnTo>
                    <a:pt x="18" y="19"/>
                  </a:lnTo>
                  <a:lnTo>
                    <a:pt x="29" y="10"/>
                  </a:lnTo>
                  <a:lnTo>
                    <a:pt x="13" y="0"/>
                  </a:lnTo>
                  <a:lnTo>
                    <a:pt x="0" y="2"/>
                  </a:lnTo>
                  <a:lnTo>
                    <a:pt x="0" y="14"/>
                  </a:lnTo>
                  <a:lnTo>
                    <a:pt x="6" y="1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0" name="Freeform 116">
              <a:extLst>
                <a:ext uri="{FF2B5EF4-FFF2-40B4-BE49-F238E27FC236}">
                  <a16:creationId xmlns:a16="http://schemas.microsoft.com/office/drawing/2014/main" id="{48CB7BC0-E056-4A6B-95B5-4923CE713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3" y="3173"/>
              <a:ext cx="15" cy="15"/>
            </a:xfrm>
            <a:custGeom>
              <a:avLst/>
              <a:gdLst>
                <a:gd name="T0" fmla="*/ 7 w 14"/>
                <a:gd name="T1" fmla="*/ 12 h 13"/>
                <a:gd name="T2" fmla="*/ 7 w 14"/>
                <a:gd name="T3" fmla="*/ 11 h 13"/>
                <a:gd name="T4" fmla="*/ 8 w 14"/>
                <a:gd name="T5" fmla="*/ 11 h 13"/>
                <a:gd name="T6" fmla="*/ 9 w 14"/>
                <a:gd name="T7" fmla="*/ 11 h 13"/>
                <a:gd name="T8" fmla="*/ 10 w 14"/>
                <a:gd name="T9" fmla="*/ 10 h 13"/>
                <a:gd name="T10" fmla="*/ 11 w 14"/>
                <a:gd name="T11" fmla="*/ 8 h 13"/>
                <a:gd name="T12" fmla="*/ 13 w 14"/>
                <a:gd name="T13" fmla="*/ 8 h 13"/>
                <a:gd name="T14" fmla="*/ 13 w 14"/>
                <a:gd name="T15" fmla="*/ 6 h 13"/>
                <a:gd name="T16" fmla="*/ 13 w 14"/>
                <a:gd name="T17" fmla="*/ 5 h 13"/>
                <a:gd name="T18" fmla="*/ 13 w 14"/>
                <a:gd name="T19" fmla="*/ 4 h 13"/>
                <a:gd name="T20" fmla="*/ 13 w 14"/>
                <a:gd name="T21" fmla="*/ 3 h 13"/>
                <a:gd name="T22" fmla="*/ 11 w 14"/>
                <a:gd name="T23" fmla="*/ 3 h 13"/>
                <a:gd name="T24" fmla="*/ 11 w 14"/>
                <a:gd name="T25" fmla="*/ 2 h 13"/>
                <a:gd name="T26" fmla="*/ 11 w 14"/>
                <a:gd name="T27" fmla="*/ 1 h 13"/>
                <a:gd name="T28" fmla="*/ 10 w 14"/>
                <a:gd name="T29" fmla="*/ 1 h 13"/>
                <a:gd name="T30" fmla="*/ 9 w 14"/>
                <a:gd name="T31" fmla="*/ 0 h 13"/>
                <a:gd name="T32" fmla="*/ 8 w 14"/>
                <a:gd name="T33" fmla="*/ 0 h 13"/>
                <a:gd name="T34" fmla="*/ 7 w 14"/>
                <a:gd name="T35" fmla="*/ 0 h 13"/>
                <a:gd name="T36" fmla="*/ 4 w 14"/>
                <a:gd name="T37" fmla="*/ 0 h 13"/>
                <a:gd name="T38" fmla="*/ 3 w 14"/>
                <a:gd name="T39" fmla="*/ 0 h 13"/>
                <a:gd name="T40" fmla="*/ 2 w 14"/>
                <a:gd name="T41" fmla="*/ 0 h 13"/>
                <a:gd name="T42" fmla="*/ 2 w 14"/>
                <a:gd name="T43" fmla="*/ 1 h 13"/>
                <a:gd name="T44" fmla="*/ 1 w 14"/>
                <a:gd name="T45" fmla="*/ 1 h 13"/>
                <a:gd name="T46" fmla="*/ 1 w 14"/>
                <a:gd name="T47" fmla="*/ 2 h 13"/>
                <a:gd name="T48" fmla="*/ 1 w 14"/>
                <a:gd name="T49" fmla="*/ 3 h 13"/>
                <a:gd name="T50" fmla="*/ 0 w 14"/>
                <a:gd name="T51" fmla="*/ 3 h 13"/>
                <a:gd name="T52" fmla="*/ 0 w 14"/>
                <a:gd name="T53" fmla="*/ 4 h 13"/>
                <a:gd name="T54" fmla="*/ 0 w 14"/>
                <a:gd name="T55" fmla="*/ 5 h 13"/>
                <a:gd name="T56" fmla="*/ 0 w 14"/>
                <a:gd name="T57" fmla="*/ 6 h 13"/>
                <a:gd name="T58" fmla="*/ 0 w 14"/>
                <a:gd name="T59" fmla="*/ 8 h 13"/>
                <a:gd name="T60" fmla="*/ 1 w 14"/>
                <a:gd name="T61" fmla="*/ 8 h 13"/>
                <a:gd name="T62" fmla="*/ 2 w 14"/>
                <a:gd name="T63" fmla="*/ 10 h 13"/>
                <a:gd name="T64" fmla="*/ 2 w 14"/>
                <a:gd name="T65" fmla="*/ 11 h 13"/>
                <a:gd name="T66" fmla="*/ 3 w 14"/>
                <a:gd name="T67" fmla="*/ 11 h 13"/>
                <a:gd name="T68" fmla="*/ 4 w 14"/>
                <a:gd name="T69" fmla="*/ 11 h 13"/>
                <a:gd name="T70" fmla="*/ 7 w 14"/>
                <a:gd name="T71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" h="13">
                  <a:moveTo>
                    <a:pt x="7" y="12"/>
                  </a:moveTo>
                  <a:lnTo>
                    <a:pt x="7" y="11"/>
                  </a:lnTo>
                  <a:lnTo>
                    <a:pt x="8" y="11"/>
                  </a:lnTo>
                  <a:lnTo>
                    <a:pt x="9" y="11"/>
                  </a:lnTo>
                  <a:lnTo>
                    <a:pt x="10" y="10"/>
                  </a:lnTo>
                  <a:lnTo>
                    <a:pt x="11" y="8"/>
                  </a:lnTo>
                  <a:lnTo>
                    <a:pt x="13" y="8"/>
                  </a:lnTo>
                  <a:lnTo>
                    <a:pt x="13" y="6"/>
                  </a:lnTo>
                  <a:lnTo>
                    <a:pt x="13" y="5"/>
                  </a:lnTo>
                  <a:lnTo>
                    <a:pt x="13" y="4"/>
                  </a:lnTo>
                  <a:lnTo>
                    <a:pt x="13" y="3"/>
                  </a:lnTo>
                  <a:lnTo>
                    <a:pt x="11" y="3"/>
                  </a:lnTo>
                  <a:lnTo>
                    <a:pt x="11" y="2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1" y="8"/>
                  </a:lnTo>
                  <a:lnTo>
                    <a:pt x="2" y="10"/>
                  </a:lnTo>
                  <a:lnTo>
                    <a:pt x="2" y="11"/>
                  </a:lnTo>
                  <a:lnTo>
                    <a:pt x="3" y="11"/>
                  </a:lnTo>
                  <a:lnTo>
                    <a:pt x="4" y="11"/>
                  </a:lnTo>
                  <a:lnTo>
                    <a:pt x="7" y="1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1" name="Freeform 117">
              <a:extLst>
                <a:ext uri="{FF2B5EF4-FFF2-40B4-BE49-F238E27FC236}">
                  <a16:creationId xmlns:a16="http://schemas.microsoft.com/office/drawing/2014/main" id="{7C843752-4CE2-493A-8B31-ED3410643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" y="3168"/>
              <a:ext cx="17" cy="18"/>
            </a:xfrm>
            <a:custGeom>
              <a:avLst/>
              <a:gdLst>
                <a:gd name="T0" fmla="*/ 2 w 15"/>
                <a:gd name="T1" fmla="*/ 5 h 16"/>
                <a:gd name="T2" fmla="*/ 9 w 15"/>
                <a:gd name="T3" fmla="*/ 0 h 16"/>
                <a:gd name="T4" fmla="*/ 14 w 15"/>
                <a:gd name="T5" fmla="*/ 5 h 16"/>
                <a:gd name="T6" fmla="*/ 13 w 15"/>
                <a:gd name="T7" fmla="*/ 15 h 16"/>
                <a:gd name="T8" fmla="*/ 0 w 15"/>
                <a:gd name="T9" fmla="*/ 11 h 16"/>
                <a:gd name="T10" fmla="*/ 2 w 15"/>
                <a:gd name="T1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2" y="5"/>
                  </a:moveTo>
                  <a:lnTo>
                    <a:pt x="9" y="0"/>
                  </a:lnTo>
                  <a:lnTo>
                    <a:pt x="14" y="5"/>
                  </a:lnTo>
                  <a:lnTo>
                    <a:pt x="13" y="15"/>
                  </a:lnTo>
                  <a:lnTo>
                    <a:pt x="0" y="11"/>
                  </a:lnTo>
                  <a:lnTo>
                    <a:pt x="2" y="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2" name="Freeform 118">
              <a:extLst>
                <a:ext uri="{FF2B5EF4-FFF2-40B4-BE49-F238E27FC236}">
                  <a16:creationId xmlns:a16="http://schemas.microsoft.com/office/drawing/2014/main" id="{84EF1524-16B7-4D3F-BB8D-C1EC3B1CA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" y="2552"/>
              <a:ext cx="29" cy="57"/>
            </a:xfrm>
            <a:custGeom>
              <a:avLst/>
              <a:gdLst>
                <a:gd name="T0" fmla="*/ 12 w 25"/>
                <a:gd name="T1" fmla="*/ 0 h 51"/>
                <a:gd name="T2" fmla="*/ 2 w 25"/>
                <a:gd name="T3" fmla="*/ 15 h 51"/>
                <a:gd name="T4" fmla="*/ 0 w 25"/>
                <a:gd name="T5" fmla="*/ 34 h 51"/>
                <a:gd name="T6" fmla="*/ 16 w 25"/>
                <a:gd name="T7" fmla="*/ 50 h 51"/>
                <a:gd name="T8" fmla="*/ 24 w 25"/>
                <a:gd name="T9" fmla="*/ 26 h 51"/>
                <a:gd name="T10" fmla="*/ 12 w 25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51">
                  <a:moveTo>
                    <a:pt x="12" y="0"/>
                  </a:moveTo>
                  <a:lnTo>
                    <a:pt x="2" y="15"/>
                  </a:lnTo>
                  <a:lnTo>
                    <a:pt x="0" y="34"/>
                  </a:lnTo>
                  <a:lnTo>
                    <a:pt x="16" y="50"/>
                  </a:lnTo>
                  <a:lnTo>
                    <a:pt x="24" y="26"/>
                  </a:lnTo>
                  <a:lnTo>
                    <a:pt x="12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3" name="Freeform 119">
              <a:extLst>
                <a:ext uri="{FF2B5EF4-FFF2-40B4-BE49-F238E27FC236}">
                  <a16:creationId xmlns:a16="http://schemas.microsoft.com/office/drawing/2014/main" id="{ACA4D1A3-CDC6-497C-B291-68925207E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8" y="3678"/>
              <a:ext cx="74" cy="147"/>
            </a:xfrm>
            <a:custGeom>
              <a:avLst/>
              <a:gdLst>
                <a:gd name="T0" fmla="*/ 5 w 66"/>
                <a:gd name="T1" fmla="*/ 0 h 132"/>
                <a:gd name="T2" fmla="*/ 5 w 66"/>
                <a:gd name="T3" fmla="*/ 16 h 132"/>
                <a:gd name="T4" fmla="*/ 13 w 66"/>
                <a:gd name="T5" fmla="*/ 34 h 132"/>
                <a:gd name="T6" fmla="*/ 20 w 66"/>
                <a:gd name="T7" fmla="*/ 48 h 132"/>
                <a:gd name="T8" fmla="*/ 14 w 66"/>
                <a:gd name="T9" fmla="*/ 66 h 132"/>
                <a:gd name="T10" fmla="*/ 0 w 66"/>
                <a:gd name="T11" fmla="*/ 83 h 132"/>
                <a:gd name="T12" fmla="*/ 2 w 66"/>
                <a:gd name="T13" fmla="*/ 94 h 132"/>
                <a:gd name="T14" fmla="*/ 7 w 66"/>
                <a:gd name="T15" fmla="*/ 125 h 132"/>
                <a:gd name="T16" fmla="*/ 20 w 66"/>
                <a:gd name="T17" fmla="*/ 131 h 132"/>
                <a:gd name="T18" fmla="*/ 24 w 66"/>
                <a:gd name="T19" fmla="*/ 110 h 132"/>
                <a:gd name="T20" fmla="*/ 38 w 66"/>
                <a:gd name="T21" fmla="*/ 96 h 132"/>
                <a:gd name="T22" fmla="*/ 60 w 66"/>
                <a:gd name="T23" fmla="*/ 83 h 132"/>
                <a:gd name="T24" fmla="*/ 65 w 66"/>
                <a:gd name="T25" fmla="*/ 67 h 132"/>
                <a:gd name="T26" fmla="*/ 64 w 66"/>
                <a:gd name="T27" fmla="*/ 55 h 132"/>
                <a:gd name="T28" fmla="*/ 40 w 66"/>
                <a:gd name="T29" fmla="*/ 55 h 132"/>
                <a:gd name="T30" fmla="*/ 39 w 66"/>
                <a:gd name="T31" fmla="*/ 36 h 132"/>
                <a:gd name="T32" fmla="*/ 32 w 66"/>
                <a:gd name="T33" fmla="*/ 36 h 132"/>
                <a:gd name="T34" fmla="*/ 23 w 66"/>
                <a:gd name="T35" fmla="*/ 32 h 132"/>
                <a:gd name="T36" fmla="*/ 24 w 66"/>
                <a:gd name="T37" fmla="*/ 14 h 132"/>
                <a:gd name="T38" fmla="*/ 19 w 66"/>
                <a:gd name="T39" fmla="*/ 2 h 132"/>
                <a:gd name="T40" fmla="*/ 5 w 66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" h="132">
                  <a:moveTo>
                    <a:pt x="5" y="0"/>
                  </a:moveTo>
                  <a:lnTo>
                    <a:pt x="5" y="16"/>
                  </a:lnTo>
                  <a:lnTo>
                    <a:pt x="13" y="34"/>
                  </a:lnTo>
                  <a:lnTo>
                    <a:pt x="20" y="48"/>
                  </a:lnTo>
                  <a:lnTo>
                    <a:pt x="14" y="66"/>
                  </a:lnTo>
                  <a:lnTo>
                    <a:pt x="0" y="83"/>
                  </a:lnTo>
                  <a:lnTo>
                    <a:pt x="2" y="94"/>
                  </a:lnTo>
                  <a:lnTo>
                    <a:pt x="7" y="125"/>
                  </a:lnTo>
                  <a:lnTo>
                    <a:pt x="20" y="131"/>
                  </a:lnTo>
                  <a:lnTo>
                    <a:pt x="24" y="110"/>
                  </a:lnTo>
                  <a:lnTo>
                    <a:pt x="38" y="96"/>
                  </a:lnTo>
                  <a:lnTo>
                    <a:pt x="60" y="83"/>
                  </a:lnTo>
                  <a:lnTo>
                    <a:pt x="65" y="67"/>
                  </a:lnTo>
                  <a:lnTo>
                    <a:pt x="64" y="55"/>
                  </a:lnTo>
                  <a:lnTo>
                    <a:pt x="40" y="55"/>
                  </a:lnTo>
                  <a:lnTo>
                    <a:pt x="39" y="36"/>
                  </a:lnTo>
                  <a:lnTo>
                    <a:pt x="32" y="36"/>
                  </a:lnTo>
                  <a:lnTo>
                    <a:pt x="23" y="32"/>
                  </a:lnTo>
                  <a:lnTo>
                    <a:pt x="24" y="14"/>
                  </a:lnTo>
                  <a:lnTo>
                    <a:pt x="19" y="2"/>
                  </a:lnTo>
                  <a:lnTo>
                    <a:pt x="5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4" name="Freeform 120">
              <a:extLst>
                <a:ext uri="{FF2B5EF4-FFF2-40B4-BE49-F238E27FC236}">
                  <a16:creationId xmlns:a16="http://schemas.microsoft.com/office/drawing/2014/main" id="{7D19604F-6700-423B-B316-98354EFF1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7" y="3799"/>
              <a:ext cx="141" cy="141"/>
            </a:xfrm>
            <a:custGeom>
              <a:avLst/>
              <a:gdLst>
                <a:gd name="T0" fmla="*/ 98 w 126"/>
                <a:gd name="T1" fmla="*/ 1 h 126"/>
                <a:gd name="T2" fmla="*/ 95 w 126"/>
                <a:gd name="T3" fmla="*/ 21 h 126"/>
                <a:gd name="T4" fmla="*/ 75 w 126"/>
                <a:gd name="T5" fmla="*/ 31 h 126"/>
                <a:gd name="T6" fmla="*/ 60 w 126"/>
                <a:gd name="T7" fmla="*/ 51 h 126"/>
                <a:gd name="T8" fmla="*/ 24 w 126"/>
                <a:gd name="T9" fmla="*/ 67 h 126"/>
                <a:gd name="T10" fmla="*/ 0 w 126"/>
                <a:gd name="T11" fmla="*/ 89 h 126"/>
                <a:gd name="T12" fmla="*/ 4 w 126"/>
                <a:gd name="T13" fmla="*/ 105 h 126"/>
                <a:gd name="T14" fmla="*/ 26 w 126"/>
                <a:gd name="T15" fmla="*/ 125 h 126"/>
                <a:gd name="T16" fmla="*/ 54 w 126"/>
                <a:gd name="T17" fmla="*/ 103 h 126"/>
                <a:gd name="T18" fmla="*/ 63 w 126"/>
                <a:gd name="T19" fmla="*/ 81 h 126"/>
                <a:gd name="T20" fmla="*/ 82 w 126"/>
                <a:gd name="T21" fmla="*/ 65 h 126"/>
                <a:gd name="T22" fmla="*/ 94 w 126"/>
                <a:gd name="T23" fmla="*/ 65 h 126"/>
                <a:gd name="T24" fmla="*/ 99 w 126"/>
                <a:gd name="T25" fmla="*/ 48 h 126"/>
                <a:gd name="T26" fmla="*/ 112 w 126"/>
                <a:gd name="T27" fmla="*/ 33 h 126"/>
                <a:gd name="T28" fmla="*/ 125 w 126"/>
                <a:gd name="T29" fmla="*/ 21 h 126"/>
                <a:gd name="T30" fmla="*/ 120 w 126"/>
                <a:gd name="T31" fmla="*/ 4 h 126"/>
                <a:gd name="T32" fmla="*/ 112 w 126"/>
                <a:gd name="T33" fmla="*/ 14 h 126"/>
                <a:gd name="T34" fmla="*/ 111 w 126"/>
                <a:gd name="T35" fmla="*/ 0 h 126"/>
                <a:gd name="T36" fmla="*/ 98 w 126"/>
                <a:gd name="T37" fmla="*/ 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6" h="126">
                  <a:moveTo>
                    <a:pt x="98" y="1"/>
                  </a:moveTo>
                  <a:lnTo>
                    <a:pt x="95" y="21"/>
                  </a:lnTo>
                  <a:lnTo>
                    <a:pt x="75" y="31"/>
                  </a:lnTo>
                  <a:lnTo>
                    <a:pt x="60" y="51"/>
                  </a:lnTo>
                  <a:lnTo>
                    <a:pt x="24" y="67"/>
                  </a:lnTo>
                  <a:lnTo>
                    <a:pt x="0" y="89"/>
                  </a:lnTo>
                  <a:lnTo>
                    <a:pt x="4" y="105"/>
                  </a:lnTo>
                  <a:lnTo>
                    <a:pt x="26" y="125"/>
                  </a:lnTo>
                  <a:lnTo>
                    <a:pt x="54" y="103"/>
                  </a:lnTo>
                  <a:lnTo>
                    <a:pt x="63" y="81"/>
                  </a:lnTo>
                  <a:lnTo>
                    <a:pt x="82" y="65"/>
                  </a:lnTo>
                  <a:lnTo>
                    <a:pt x="94" y="65"/>
                  </a:lnTo>
                  <a:lnTo>
                    <a:pt x="99" y="48"/>
                  </a:lnTo>
                  <a:lnTo>
                    <a:pt x="112" y="33"/>
                  </a:lnTo>
                  <a:lnTo>
                    <a:pt x="125" y="21"/>
                  </a:lnTo>
                  <a:lnTo>
                    <a:pt x="120" y="4"/>
                  </a:lnTo>
                  <a:lnTo>
                    <a:pt x="112" y="14"/>
                  </a:lnTo>
                  <a:lnTo>
                    <a:pt x="111" y="0"/>
                  </a:lnTo>
                  <a:lnTo>
                    <a:pt x="98" y="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5" name="Freeform 121">
              <a:extLst>
                <a:ext uri="{FF2B5EF4-FFF2-40B4-BE49-F238E27FC236}">
                  <a16:creationId xmlns:a16="http://schemas.microsoft.com/office/drawing/2014/main" id="{48CC5099-60B6-486A-99C7-6706C448D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9" y="3046"/>
              <a:ext cx="29" cy="27"/>
            </a:xfrm>
            <a:custGeom>
              <a:avLst/>
              <a:gdLst>
                <a:gd name="T0" fmla="*/ 2 w 26"/>
                <a:gd name="T1" fmla="*/ 0 h 24"/>
                <a:gd name="T2" fmla="*/ 13 w 26"/>
                <a:gd name="T3" fmla="*/ 2 h 24"/>
                <a:gd name="T4" fmla="*/ 21 w 26"/>
                <a:gd name="T5" fmla="*/ 10 h 24"/>
                <a:gd name="T6" fmla="*/ 25 w 26"/>
                <a:gd name="T7" fmla="*/ 21 h 24"/>
                <a:gd name="T8" fmla="*/ 15 w 26"/>
                <a:gd name="T9" fmla="*/ 23 h 24"/>
                <a:gd name="T10" fmla="*/ 0 w 26"/>
                <a:gd name="T11" fmla="*/ 9 h 24"/>
                <a:gd name="T12" fmla="*/ 2 w 26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4">
                  <a:moveTo>
                    <a:pt x="2" y="0"/>
                  </a:moveTo>
                  <a:lnTo>
                    <a:pt x="13" y="2"/>
                  </a:lnTo>
                  <a:lnTo>
                    <a:pt x="21" y="10"/>
                  </a:lnTo>
                  <a:lnTo>
                    <a:pt x="25" y="21"/>
                  </a:lnTo>
                  <a:lnTo>
                    <a:pt x="15" y="23"/>
                  </a:lnTo>
                  <a:lnTo>
                    <a:pt x="0" y="9"/>
                  </a:lnTo>
                  <a:lnTo>
                    <a:pt x="2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6" name="Freeform 122">
              <a:extLst>
                <a:ext uri="{FF2B5EF4-FFF2-40B4-BE49-F238E27FC236}">
                  <a16:creationId xmlns:a16="http://schemas.microsoft.com/office/drawing/2014/main" id="{D0DC3753-5A6F-4E96-B391-C3AB2EB47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2" y="3196"/>
              <a:ext cx="25" cy="18"/>
            </a:xfrm>
            <a:custGeom>
              <a:avLst/>
              <a:gdLst>
                <a:gd name="T0" fmla="*/ 3 w 21"/>
                <a:gd name="T1" fmla="*/ 2 h 15"/>
                <a:gd name="T2" fmla="*/ 0 w 21"/>
                <a:gd name="T3" fmla="*/ 14 h 15"/>
                <a:gd name="T4" fmla="*/ 16 w 21"/>
                <a:gd name="T5" fmla="*/ 8 h 15"/>
                <a:gd name="T6" fmla="*/ 20 w 21"/>
                <a:gd name="T7" fmla="*/ 0 h 15"/>
                <a:gd name="T8" fmla="*/ 3 w 21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5">
                  <a:moveTo>
                    <a:pt x="3" y="2"/>
                  </a:moveTo>
                  <a:lnTo>
                    <a:pt x="0" y="14"/>
                  </a:lnTo>
                  <a:lnTo>
                    <a:pt x="16" y="8"/>
                  </a:lnTo>
                  <a:lnTo>
                    <a:pt x="20" y="0"/>
                  </a:lnTo>
                  <a:lnTo>
                    <a:pt x="3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7" name="Freeform 123">
              <a:extLst>
                <a:ext uri="{FF2B5EF4-FFF2-40B4-BE49-F238E27FC236}">
                  <a16:creationId xmlns:a16="http://schemas.microsoft.com/office/drawing/2014/main" id="{8C5EC86B-9D15-4CB0-AB91-B0AA9598A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" y="3052"/>
              <a:ext cx="32" cy="17"/>
            </a:xfrm>
            <a:custGeom>
              <a:avLst/>
              <a:gdLst>
                <a:gd name="T0" fmla="*/ 14 w 28"/>
                <a:gd name="T1" fmla="*/ 13 h 14"/>
                <a:gd name="T2" fmla="*/ 11 w 28"/>
                <a:gd name="T3" fmla="*/ 13 h 14"/>
                <a:gd name="T4" fmla="*/ 10 w 28"/>
                <a:gd name="T5" fmla="*/ 13 h 14"/>
                <a:gd name="T6" fmla="*/ 8 w 28"/>
                <a:gd name="T7" fmla="*/ 13 h 14"/>
                <a:gd name="T8" fmla="*/ 6 w 28"/>
                <a:gd name="T9" fmla="*/ 13 h 14"/>
                <a:gd name="T10" fmla="*/ 5 w 28"/>
                <a:gd name="T11" fmla="*/ 13 h 14"/>
                <a:gd name="T12" fmla="*/ 3 w 28"/>
                <a:gd name="T13" fmla="*/ 13 h 14"/>
                <a:gd name="T14" fmla="*/ 2 w 28"/>
                <a:gd name="T15" fmla="*/ 13 h 14"/>
                <a:gd name="T16" fmla="*/ 1 w 28"/>
                <a:gd name="T17" fmla="*/ 13 h 14"/>
                <a:gd name="T18" fmla="*/ 0 w 28"/>
                <a:gd name="T19" fmla="*/ 10 h 14"/>
                <a:gd name="T20" fmla="*/ 0 w 28"/>
                <a:gd name="T21" fmla="*/ 7 h 14"/>
                <a:gd name="T22" fmla="*/ 0 w 28"/>
                <a:gd name="T23" fmla="*/ 5 h 14"/>
                <a:gd name="T24" fmla="*/ 1 w 28"/>
                <a:gd name="T25" fmla="*/ 5 h 14"/>
                <a:gd name="T26" fmla="*/ 2 w 28"/>
                <a:gd name="T27" fmla="*/ 2 h 14"/>
                <a:gd name="T28" fmla="*/ 3 w 28"/>
                <a:gd name="T29" fmla="*/ 2 h 14"/>
                <a:gd name="T30" fmla="*/ 3 w 28"/>
                <a:gd name="T31" fmla="*/ 0 h 14"/>
                <a:gd name="T32" fmla="*/ 5 w 28"/>
                <a:gd name="T33" fmla="*/ 0 h 14"/>
                <a:gd name="T34" fmla="*/ 6 w 28"/>
                <a:gd name="T35" fmla="*/ 0 h 14"/>
                <a:gd name="T36" fmla="*/ 8 w 28"/>
                <a:gd name="T37" fmla="*/ 0 h 14"/>
                <a:gd name="T38" fmla="*/ 10 w 28"/>
                <a:gd name="T39" fmla="*/ 0 h 14"/>
                <a:gd name="T40" fmla="*/ 11 w 28"/>
                <a:gd name="T41" fmla="*/ 0 h 14"/>
                <a:gd name="T42" fmla="*/ 14 w 28"/>
                <a:gd name="T43" fmla="*/ 0 h 14"/>
                <a:gd name="T44" fmla="*/ 17 w 28"/>
                <a:gd name="T45" fmla="*/ 0 h 14"/>
                <a:gd name="T46" fmla="*/ 18 w 28"/>
                <a:gd name="T47" fmla="*/ 0 h 14"/>
                <a:gd name="T48" fmla="*/ 20 w 28"/>
                <a:gd name="T49" fmla="*/ 0 h 14"/>
                <a:gd name="T50" fmla="*/ 21 w 28"/>
                <a:gd name="T51" fmla="*/ 0 h 14"/>
                <a:gd name="T52" fmla="*/ 23 w 28"/>
                <a:gd name="T53" fmla="*/ 0 h 14"/>
                <a:gd name="T54" fmla="*/ 24 w 28"/>
                <a:gd name="T55" fmla="*/ 2 h 14"/>
                <a:gd name="T56" fmla="*/ 25 w 28"/>
                <a:gd name="T57" fmla="*/ 5 h 14"/>
                <a:gd name="T58" fmla="*/ 26 w 28"/>
                <a:gd name="T59" fmla="*/ 5 h 14"/>
                <a:gd name="T60" fmla="*/ 26 w 28"/>
                <a:gd name="T61" fmla="*/ 7 h 14"/>
                <a:gd name="T62" fmla="*/ 27 w 28"/>
                <a:gd name="T63" fmla="*/ 7 h 14"/>
                <a:gd name="T64" fmla="*/ 26 w 28"/>
                <a:gd name="T65" fmla="*/ 10 h 14"/>
                <a:gd name="T66" fmla="*/ 25 w 28"/>
                <a:gd name="T67" fmla="*/ 13 h 14"/>
                <a:gd name="T68" fmla="*/ 24 w 28"/>
                <a:gd name="T69" fmla="*/ 13 h 14"/>
                <a:gd name="T70" fmla="*/ 23 w 28"/>
                <a:gd name="T71" fmla="*/ 13 h 14"/>
                <a:gd name="T72" fmla="*/ 21 w 28"/>
                <a:gd name="T73" fmla="*/ 13 h 14"/>
                <a:gd name="T74" fmla="*/ 20 w 28"/>
                <a:gd name="T75" fmla="*/ 13 h 14"/>
                <a:gd name="T76" fmla="*/ 18 w 28"/>
                <a:gd name="T77" fmla="*/ 13 h 14"/>
                <a:gd name="T78" fmla="*/ 17 w 28"/>
                <a:gd name="T79" fmla="*/ 13 h 14"/>
                <a:gd name="T80" fmla="*/ 14 w 28"/>
                <a:gd name="T81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" h="14">
                  <a:moveTo>
                    <a:pt x="14" y="13"/>
                  </a:moveTo>
                  <a:lnTo>
                    <a:pt x="11" y="13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6" y="13"/>
                  </a:lnTo>
                  <a:lnTo>
                    <a:pt x="5" y="13"/>
                  </a:lnTo>
                  <a:lnTo>
                    <a:pt x="3" y="13"/>
                  </a:lnTo>
                  <a:lnTo>
                    <a:pt x="2" y="13"/>
                  </a:lnTo>
                  <a:lnTo>
                    <a:pt x="1" y="13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4" y="2"/>
                  </a:lnTo>
                  <a:lnTo>
                    <a:pt x="25" y="5"/>
                  </a:lnTo>
                  <a:lnTo>
                    <a:pt x="26" y="5"/>
                  </a:lnTo>
                  <a:lnTo>
                    <a:pt x="26" y="7"/>
                  </a:lnTo>
                  <a:lnTo>
                    <a:pt x="27" y="7"/>
                  </a:lnTo>
                  <a:lnTo>
                    <a:pt x="26" y="10"/>
                  </a:lnTo>
                  <a:lnTo>
                    <a:pt x="25" y="13"/>
                  </a:lnTo>
                  <a:lnTo>
                    <a:pt x="24" y="13"/>
                  </a:lnTo>
                  <a:lnTo>
                    <a:pt x="23" y="13"/>
                  </a:lnTo>
                  <a:lnTo>
                    <a:pt x="21" y="13"/>
                  </a:lnTo>
                  <a:lnTo>
                    <a:pt x="20" y="13"/>
                  </a:lnTo>
                  <a:lnTo>
                    <a:pt x="18" y="13"/>
                  </a:lnTo>
                  <a:lnTo>
                    <a:pt x="17" y="13"/>
                  </a:lnTo>
                  <a:lnTo>
                    <a:pt x="14" y="1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8" name="Freeform 124">
              <a:extLst>
                <a:ext uri="{FF2B5EF4-FFF2-40B4-BE49-F238E27FC236}">
                  <a16:creationId xmlns:a16="http://schemas.microsoft.com/office/drawing/2014/main" id="{2F8AC23D-F243-4B38-8129-15B21E8BA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5" y="2649"/>
              <a:ext cx="33" cy="48"/>
            </a:xfrm>
            <a:custGeom>
              <a:avLst/>
              <a:gdLst>
                <a:gd name="T0" fmla="*/ 9 w 29"/>
                <a:gd name="T1" fmla="*/ 9 h 43"/>
                <a:gd name="T2" fmla="*/ 0 w 29"/>
                <a:gd name="T3" fmla="*/ 23 h 43"/>
                <a:gd name="T4" fmla="*/ 2 w 29"/>
                <a:gd name="T5" fmla="*/ 42 h 43"/>
                <a:gd name="T6" fmla="*/ 14 w 29"/>
                <a:gd name="T7" fmla="*/ 42 h 43"/>
                <a:gd name="T8" fmla="*/ 28 w 29"/>
                <a:gd name="T9" fmla="*/ 25 h 43"/>
                <a:gd name="T10" fmla="*/ 19 w 29"/>
                <a:gd name="T11" fmla="*/ 0 h 43"/>
                <a:gd name="T12" fmla="*/ 9 w 29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3">
                  <a:moveTo>
                    <a:pt x="9" y="9"/>
                  </a:moveTo>
                  <a:lnTo>
                    <a:pt x="0" y="23"/>
                  </a:lnTo>
                  <a:lnTo>
                    <a:pt x="2" y="42"/>
                  </a:lnTo>
                  <a:lnTo>
                    <a:pt x="14" y="42"/>
                  </a:lnTo>
                  <a:lnTo>
                    <a:pt x="28" y="25"/>
                  </a:lnTo>
                  <a:lnTo>
                    <a:pt x="19" y="0"/>
                  </a:lnTo>
                  <a:lnTo>
                    <a:pt x="9" y="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9" name="Freeform 125">
              <a:extLst>
                <a:ext uri="{FF2B5EF4-FFF2-40B4-BE49-F238E27FC236}">
                  <a16:creationId xmlns:a16="http://schemas.microsoft.com/office/drawing/2014/main" id="{5590BBA4-CCD2-4A0C-A4F9-64DF242BB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7" y="2774"/>
              <a:ext cx="32" cy="30"/>
            </a:xfrm>
            <a:custGeom>
              <a:avLst/>
              <a:gdLst>
                <a:gd name="T0" fmla="*/ 16 w 28"/>
                <a:gd name="T1" fmla="*/ 5 h 26"/>
                <a:gd name="T2" fmla="*/ 2 w 28"/>
                <a:gd name="T3" fmla="*/ 0 h 26"/>
                <a:gd name="T4" fmla="*/ 0 w 28"/>
                <a:gd name="T5" fmla="*/ 12 h 26"/>
                <a:gd name="T6" fmla="*/ 9 w 28"/>
                <a:gd name="T7" fmla="*/ 22 h 26"/>
                <a:gd name="T8" fmla="*/ 17 w 28"/>
                <a:gd name="T9" fmla="*/ 25 h 26"/>
                <a:gd name="T10" fmla="*/ 18 w 28"/>
                <a:gd name="T11" fmla="*/ 25 h 26"/>
                <a:gd name="T12" fmla="*/ 19 w 28"/>
                <a:gd name="T13" fmla="*/ 25 h 26"/>
                <a:gd name="T14" fmla="*/ 20 w 28"/>
                <a:gd name="T15" fmla="*/ 25 h 26"/>
                <a:gd name="T16" fmla="*/ 21 w 28"/>
                <a:gd name="T17" fmla="*/ 24 h 26"/>
                <a:gd name="T18" fmla="*/ 23 w 28"/>
                <a:gd name="T19" fmla="*/ 23 h 26"/>
                <a:gd name="T20" fmla="*/ 24 w 28"/>
                <a:gd name="T21" fmla="*/ 22 h 26"/>
                <a:gd name="T22" fmla="*/ 25 w 28"/>
                <a:gd name="T23" fmla="*/ 22 h 26"/>
                <a:gd name="T24" fmla="*/ 26 w 28"/>
                <a:gd name="T25" fmla="*/ 21 h 26"/>
                <a:gd name="T26" fmla="*/ 27 w 28"/>
                <a:gd name="T27" fmla="*/ 19 h 26"/>
                <a:gd name="T28" fmla="*/ 27 w 28"/>
                <a:gd name="T29" fmla="*/ 18 h 26"/>
                <a:gd name="T30" fmla="*/ 27 w 28"/>
                <a:gd name="T31" fmla="*/ 16 h 26"/>
                <a:gd name="T32" fmla="*/ 26 w 28"/>
                <a:gd name="T33" fmla="*/ 15 h 26"/>
                <a:gd name="T34" fmla="*/ 25 w 28"/>
                <a:gd name="T35" fmla="*/ 13 h 26"/>
                <a:gd name="T36" fmla="*/ 24 w 28"/>
                <a:gd name="T37" fmla="*/ 11 h 26"/>
                <a:gd name="T38" fmla="*/ 23 w 28"/>
                <a:gd name="T39" fmla="*/ 10 h 26"/>
                <a:gd name="T40" fmla="*/ 21 w 28"/>
                <a:gd name="T41" fmla="*/ 9 h 26"/>
                <a:gd name="T42" fmla="*/ 20 w 28"/>
                <a:gd name="T43" fmla="*/ 8 h 26"/>
                <a:gd name="T44" fmla="*/ 19 w 28"/>
                <a:gd name="T45" fmla="*/ 8 h 26"/>
                <a:gd name="T46" fmla="*/ 18 w 28"/>
                <a:gd name="T47" fmla="*/ 7 h 26"/>
                <a:gd name="T48" fmla="*/ 17 w 28"/>
                <a:gd name="T49" fmla="*/ 6 h 26"/>
                <a:gd name="T50" fmla="*/ 16 w 28"/>
                <a:gd name="T51" fmla="*/ 6 h 26"/>
                <a:gd name="T52" fmla="*/ 16 w 28"/>
                <a:gd name="T53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" h="26">
                  <a:moveTo>
                    <a:pt x="16" y="5"/>
                  </a:moveTo>
                  <a:lnTo>
                    <a:pt x="2" y="0"/>
                  </a:lnTo>
                  <a:lnTo>
                    <a:pt x="0" y="12"/>
                  </a:lnTo>
                  <a:lnTo>
                    <a:pt x="9" y="22"/>
                  </a:lnTo>
                  <a:lnTo>
                    <a:pt x="17" y="25"/>
                  </a:lnTo>
                  <a:lnTo>
                    <a:pt x="18" y="25"/>
                  </a:lnTo>
                  <a:lnTo>
                    <a:pt x="19" y="25"/>
                  </a:lnTo>
                  <a:lnTo>
                    <a:pt x="20" y="25"/>
                  </a:lnTo>
                  <a:lnTo>
                    <a:pt x="21" y="24"/>
                  </a:lnTo>
                  <a:lnTo>
                    <a:pt x="23" y="23"/>
                  </a:lnTo>
                  <a:lnTo>
                    <a:pt x="24" y="22"/>
                  </a:lnTo>
                  <a:lnTo>
                    <a:pt x="25" y="22"/>
                  </a:lnTo>
                  <a:lnTo>
                    <a:pt x="26" y="21"/>
                  </a:lnTo>
                  <a:lnTo>
                    <a:pt x="27" y="19"/>
                  </a:lnTo>
                  <a:lnTo>
                    <a:pt x="27" y="18"/>
                  </a:lnTo>
                  <a:lnTo>
                    <a:pt x="27" y="16"/>
                  </a:lnTo>
                  <a:lnTo>
                    <a:pt x="26" y="15"/>
                  </a:lnTo>
                  <a:lnTo>
                    <a:pt x="25" y="13"/>
                  </a:lnTo>
                  <a:lnTo>
                    <a:pt x="24" y="11"/>
                  </a:lnTo>
                  <a:lnTo>
                    <a:pt x="23" y="10"/>
                  </a:lnTo>
                  <a:lnTo>
                    <a:pt x="21" y="9"/>
                  </a:lnTo>
                  <a:lnTo>
                    <a:pt x="20" y="8"/>
                  </a:lnTo>
                  <a:lnTo>
                    <a:pt x="19" y="8"/>
                  </a:lnTo>
                  <a:lnTo>
                    <a:pt x="18" y="7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6" y="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0" name="Freeform 126">
              <a:extLst>
                <a:ext uri="{FF2B5EF4-FFF2-40B4-BE49-F238E27FC236}">
                  <a16:creationId xmlns:a16="http://schemas.microsoft.com/office/drawing/2014/main" id="{092ADFA2-4B00-41BA-A7FA-4F043732F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0" y="2763"/>
              <a:ext cx="36" cy="26"/>
            </a:xfrm>
            <a:custGeom>
              <a:avLst/>
              <a:gdLst>
                <a:gd name="T0" fmla="*/ 2 w 32"/>
                <a:gd name="T1" fmla="*/ 3 h 24"/>
                <a:gd name="T2" fmla="*/ 0 w 32"/>
                <a:gd name="T3" fmla="*/ 15 h 24"/>
                <a:gd name="T4" fmla="*/ 11 w 32"/>
                <a:gd name="T5" fmla="*/ 21 h 24"/>
                <a:gd name="T6" fmla="*/ 31 w 32"/>
                <a:gd name="T7" fmla="*/ 23 h 24"/>
                <a:gd name="T8" fmla="*/ 31 w 32"/>
                <a:gd name="T9" fmla="*/ 9 h 24"/>
                <a:gd name="T10" fmla="*/ 16 w 32"/>
                <a:gd name="T11" fmla="*/ 0 h 24"/>
                <a:gd name="T12" fmla="*/ 2 w 32"/>
                <a:gd name="T13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2" y="3"/>
                  </a:moveTo>
                  <a:lnTo>
                    <a:pt x="0" y="15"/>
                  </a:lnTo>
                  <a:lnTo>
                    <a:pt x="11" y="21"/>
                  </a:lnTo>
                  <a:lnTo>
                    <a:pt x="31" y="23"/>
                  </a:lnTo>
                  <a:lnTo>
                    <a:pt x="31" y="9"/>
                  </a:lnTo>
                  <a:lnTo>
                    <a:pt x="16" y="0"/>
                  </a:lnTo>
                  <a:lnTo>
                    <a:pt x="2" y="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1" name="Freeform 127">
              <a:extLst>
                <a:ext uri="{FF2B5EF4-FFF2-40B4-BE49-F238E27FC236}">
                  <a16:creationId xmlns:a16="http://schemas.microsoft.com/office/drawing/2014/main" id="{58A4982A-7ADB-404C-91A5-AB2DCF75D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" y="2806"/>
              <a:ext cx="25" cy="23"/>
            </a:xfrm>
            <a:custGeom>
              <a:avLst/>
              <a:gdLst>
                <a:gd name="T0" fmla="*/ 4 w 21"/>
                <a:gd name="T1" fmla="*/ 0 h 20"/>
                <a:gd name="T2" fmla="*/ 0 w 21"/>
                <a:gd name="T3" fmla="*/ 12 h 20"/>
                <a:gd name="T4" fmla="*/ 4 w 21"/>
                <a:gd name="T5" fmla="*/ 19 h 20"/>
                <a:gd name="T6" fmla="*/ 20 w 21"/>
                <a:gd name="T7" fmla="*/ 15 h 20"/>
                <a:gd name="T8" fmla="*/ 16 w 21"/>
                <a:gd name="T9" fmla="*/ 4 h 20"/>
                <a:gd name="T10" fmla="*/ 4 w 21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0">
                  <a:moveTo>
                    <a:pt x="4" y="0"/>
                  </a:moveTo>
                  <a:lnTo>
                    <a:pt x="0" y="12"/>
                  </a:lnTo>
                  <a:lnTo>
                    <a:pt x="4" y="19"/>
                  </a:lnTo>
                  <a:lnTo>
                    <a:pt x="20" y="15"/>
                  </a:lnTo>
                  <a:lnTo>
                    <a:pt x="16" y="4"/>
                  </a:lnTo>
                  <a:lnTo>
                    <a:pt x="4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2" name="Freeform 128">
              <a:extLst>
                <a:ext uri="{FF2B5EF4-FFF2-40B4-BE49-F238E27FC236}">
                  <a16:creationId xmlns:a16="http://schemas.microsoft.com/office/drawing/2014/main" id="{3CDBEE07-A36F-432F-B197-8C032D8FC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7" y="2801"/>
              <a:ext cx="20" cy="17"/>
            </a:xfrm>
            <a:custGeom>
              <a:avLst/>
              <a:gdLst>
                <a:gd name="T0" fmla="*/ 0 w 19"/>
                <a:gd name="T1" fmla="*/ 3 h 14"/>
                <a:gd name="T2" fmla="*/ 3 w 19"/>
                <a:gd name="T3" fmla="*/ 13 h 14"/>
                <a:gd name="T4" fmla="*/ 10 w 19"/>
                <a:gd name="T5" fmla="*/ 13 h 14"/>
                <a:gd name="T6" fmla="*/ 16 w 19"/>
                <a:gd name="T7" fmla="*/ 9 h 14"/>
                <a:gd name="T8" fmla="*/ 18 w 19"/>
                <a:gd name="T9" fmla="*/ 0 h 14"/>
                <a:gd name="T10" fmla="*/ 8 w 19"/>
                <a:gd name="T11" fmla="*/ 0 h 14"/>
                <a:gd name="T12" fmla="*/ 0 w 19"/>
                <a:gd name="T13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4">
                  <a:moveTo>
                    <a:pt x="0" y="3"/>
                  </a:moveTo>
                  <a:lnTo>
                    <a:pt x="3" y="13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18" y="0"/>
                  </a:lnTo>
                  <a:lnTo>
                    <a:pt x="8" y="0"/>
                  </a:lnTo>
                  <a:lnTo>
                    <a:pt x="0" y="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3" name="Freeform 129">
              <a:extLst>
                <a:ext uri="{FF2B5EF4-FFF2-40B4-BE49-F238E27FC236}">
                  <a16:creationId xmlns:a16="http://schemas.microsoft.com/office/drawing/2014/main" id="{E89C03E2-02F7-42C0-8839-6D872621D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" y="2849"/>
              <a:ext cx="30" cy="42"/>
            </a:xfrm>
            <a:custGeom>
              <a:avLst/>
              <a:gdLst>
                <a:gd name="T0" fmla="*/ 18 w 27"/>
                <a:gd name="T1" fmla="*/ 0 h 37"/>
                <a:gd name="T2" fmla="*/ 8 w 27"/>
                <a:gd name="T3" fmla="*/ 11 h 37"/>
                <a:gd name="T4" fmla="*/ 3 w 27"/>
                <a:gd name="T5" fmla="*/ 27 h 37"/>
                <a:gd name="T6" fmla="*/ 0 w 27"/>
                <a:gd name="T7" fmla="*/ 36 h 37"/>
                <a:gd name="T8" fmla="*/ 13 w 27"/>
                <a:gd name="T9" fmla="*/ 32 h 37"/>
                <a:gd name="T10" fmla="*/ 20 w 27"/>
                <a:gd name="T11" fmla="*/ 19 h 37"/>
                <a:gd name="T12" fmla="*/ 26 w 27"/>
                <a:gd name="T13" fmla="*/ 5 h 37"/>
                <a:gd name="T14" fmla="*/ 18 w 27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7">
                  <a:moveTo>
                    <a:pt x="18" y="0"/>
                  </a:moveTo>
                  <a:lnTo>
                    <a:pt x="8" y="11"/>
                  </a:lnTo>
                  <a:lnTo>
                    <a:pt x="3" y="27"/>
                  </a:lnTo>
                  <a:lnTo>
                    <a:pt x="0" y="36"/>
                  </a:lnTo>
                  <a:lnTo>
                    <a:pt x="13" y="32"/>
                  </a:lnTo>
                  <a:lnTo>
                    <a:pt x="20" y="19"/>
                  </a:lnTo>
                  <a:lnTo>
                    <a:pt x="26" y="5"/>
                  </a:lnTo>
                  <a:lnTo>
                    <a:pt x="18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" name="Freeform 130">
              <a:extLst>
                <a:ext uri="{FF2B5EF4-FFF2-40B4-BE49-F238E27FC236}">
                  <a16:creationId xmlns:a16="http://schemas.microsoft.com/office/drawing/2014/main" id="{E5ACAD2B-E6D5-482D-8D0D-CBA083227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0" y="2826"/>
              <a:ext cx="17" cy="17"/>
            </a:xfrm>
            <a:custGeom>
              <a:avLst/>
              <a:gdLst>
                <a:gd name="T0" fmla="*/ 7 w 14"/>
                <a:gd name="T1" fmla="*/ 14 h 15"/>
                <a:gd name="T2" fmla="*/ 5 w 14"/>
                <a:gd name="T3" fmla="*/ 14 h 15"/>
                <a:gd name="T4" fmla="*/ 3 w 14"/>
                <a:gd name="T5" fmla="*/ 14 h 15"/>
                <a:gd name="T6" fmla="*/ 2 w 14"/>
                <a:gd name="T7" fmla="*/ 14 h 15"/>
                <a:gd name="T8" fmla="*/ 2 w 14"/>
                <a:gd name="T9" fmla="*/ 12 h 15"/>
                <a:gd name="T10" fmla="*/ 1 w 14"/>
                <a:gd name="T11" fmla="*/ 11 h 15"/>
                <a:gd name="T12" fmla="*/ 0 w 14"/>
                <a:gd name="T13" fmla="*/ 11 h 15"/>
                <a:gd name="T14" fmla="*/ 0 w 14"/>
                <a:gd name="T15" fmla="*/ 10 h 15"/>
                <a:gd name="T16" fmla="*/ 0 w 14"/>
                <a:gd name="T17" fmla="*/ 9 h 15"/>
                <a:gd name="T18" fmla="*/ 0 w 14"/>
                <a:gd name="T19" fmla="*/ 7 h 15"/>
                <a:gd name="T20" fmla="*/ 0 w 14"/>
                <a:gd name="T21" fmla="*/ 5 h 15"/>
                <a:gd name="T22" fmla="*/ 0 w 14"/>
                <a:gd name="T23" fmla="*/ 4 h 15"/>
                <a:gd name="T24" fmla="*/ 1 w 14"/>
                <a:gd name="T25" fmla="*/ 3 h 15"/>
                <a:gd name="T26" fmla="*/ 2 w 14"/>
                <a:gd name="T27" fmla="*/ 2 h 15"/>
                <a:gd name="T28" fmla="*/ 2 w 14"/>
                <a:gd name="T29" fmla="*/ 1 h 15"/>
                <a:gd name="T30" fmla="*/ 3 w 14"/>
                <a:gd name="T31" fmla="*/ 1 h 15"/>
                <a:gd name="T32" fmla="*/ 5 w 14"/>
                <a:gd name="T33" fmla="*/ 1 h 15"/>
                <a:gd name="T34" fmla="*/ 7 w 14"/>
                <a:gd name="T35" fmla="*/ 0 h 15"/>
                <a:gd name="T36" fmla="*/ 7 w 14"/>
                <a:gd name="T37" fmla="*/ 1 h 15"/>
                <a:gd name="T38" fmla="*/ 9 w 14"/>
                <a:gd name="T39" fmla="*/ 1 h 15"/>
                <a:gd name="T40" fmla="*/ 10 w 14"/>
                <a:gd name="T41" fmla="*/ 1 h 15"/>
                <a:gd name="T42" fmla="*/ 10 w 14"/>
                <a:gd name="T43" fmla="*/ 2 h 15"/>
                <a:gd name="T44" fmla="*/ 11 w 14"/>
                <a:gd name="T45" fmla="*/ 3 h 15"/>
                <a:gd name="T46" fmla="*/ 11 w 14"/>
                <a:gd name="T47" fmla="*/ 4 h 15"/>
                <a:gd name="T48" fmla="*/ 11 w 14"/>
                <a:gd name="T49" fmla="*/ 5 h 15"/>
                <a:gd name="T50" fmla="*/ 13 w 14"/>
                <a:gd name="T51" fmla="*/ 7 h 15"/>
                <a:gd name="T52" fmla="*/ 11 w 14"/>
                <a:gd name="T53" fmla="*/ 9 h 15"/>
                <a:gd name="T54" fmla="*/ 11 w 14"/>
                <a:gd name="T55" fmla="*/ 10 h 15"/>
                <a:gd name="T56" fmla="*/ 11 w 14"/>
                <a:gd name="T57" fmla="*/ 11 h 15"/>
                <a:gd name="T58" fmla="*/ 10 w 14"/>
                <a:gd name="T59" fmla="*/ 12 h 15"/>
                <a:gd name="T60" fmla="*/ 10 w 14"/>
                <a:gd name="T61" fmla="*/ 14 h 15"/>
                <a:gd name="T62" fmla="*/ 9 w 14"/>
                <a:gd name="T63" fmla="*/ 14 h 15"/>
                <a:gd name="T64" fmla="*/ 7 w 14"/>
                <a:gd name="T6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" h="15">
                  <a:moveTo>
                    <a:pt x="7" y="14"/>
                  </a:moveTo>
                  <a:lnTo>
                    <a:pt x="5" y="14"/>
                  </a:lnTo>
                  <a:lnTo>
                    <a:pt x="3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7" y="0"/>
                  </a:lnTo>
                  <a:lnTo>
                    <a:pt x="7" y="1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0" y="2"/>
                  </a:lnTo>
                  <a:lnTo>
                    <a:pt x="11" y="3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13" y="7"/>
                  </a:lnTo>
                  <a:lnTo>
                    <a:pt x="11" y="9"/>
                  </a:lnTo>
                  <a:lnTo>
                    <a:pt x="11" y="10"/>
                  </a:lnTo>
                  <a:lnTo>
                    <a:pt x="11" y="11"/>
                  </a:lnTo>
                  <a:lnTo>
                    <a:pt x="10" y="12"/>
                  </a:lnTo>
                  <a:lnTo>
                    <a:pt x="10" y="14"/>
                  </a:lnTo>
                  <a:lnTo>
                    <a:pt x="9" y="14"/>
                  </a:lnTo>
                  <a:lnTo>
                    <a:pt x="7" y="1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5" name="Freeform 131">
              <a:extLst>
                <a:ext uri="{FF2B5EF4-FFF2-40B4-BE49-F238E27FC236}">
                  <a16:creationId xmlns:a16="http://schemas.microsoft.com/office/drawing/2014/main" id="{5F3946CD-78C0-4E22-82C9-93CF531DB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8" y="3310"/>
              <a:ext cx="122" cy="140"/>
            </a:xfrm>
            <a:custGeom>
              <a:avLst/>
              <a:gdLst>
                <a:gd name="T0" fmla="*/ 65 w 108"/>
                <a:gd name="T1" fmla="*/ 0 h 125"/>
                <a:gd name="T2" fmla="*/ 59 w 108"/>
                <a:gd name="T3" fmla="*/ 7 h 125"/>
                <a:gd name="T4" fmla="*/ 47 w 108"/>
                <a:gd name="T5" fmla="*/ 9 h 125"/>
                <a:gd name="T6" fmla="*/ 45 w 108"/>
                <a:gd name="T7" fmla="*/ 20 h 125"/>
                <a:gd name="T8" fmla="*/ 40 w 108"/>
                <a:gd name="T9" fmla="*/ 23 h 125"/>
                <a:gd name="T10" fmla="*/ 32 w 108"/>
                <a:gd name="T11" fmla="*/ 25 h 125"/>
                <a:gd name="T12" fmla="*/ 30 w 108"/>
                <a:gd name="T13" fmla="*/ 36 h 125"/>
                <a:gd name="T14" fmla="*/ 22 w 108"/>
                <a:gd name="T15" fmla="*/ 39 h 125"/>
                <a:gd name="T16" fmla="*/ 8 w 108"/>
                <a:gd name="T17" fmla="*/ 39 h 125"/>
                <a:gd name="T18" fmla="*/ 0 w 108"/>
                <a:gd name="T19" fmla="*/ 42 h 125"/>
                <a:gd name="T20" fmla="*/ 6 w 108"/>
                <a:gd name="T21" fmla="*/ 64 h 125"/>
                <a:gd name="T22" fmla="*/ 8 w 108"/>
                <a:gd name="T23" fmla="*/ 75 h 125"/>
                <a:gd name="T24" fmla="*/ 15 w 108"/>
                <a:gd name="T25" fmla="*/ 79 h 125"/>
                <a:gd name="T26" fmla="*/ 19 w 108"/>
                <a:gd name="T27" fmla="*/ 91 h 125"/>
                <a:gd name="T28" fmla="*/ 27 w 108"/>
                <a:gd name="T29" fmla="*/ 92 h 125"/>
                <a:gd name="T30" fmla="*/ 31 w 108"/>
                <a:gd name="T31" fmla="*/ 107 h 125"/>
                <a:gd name="T32" fmla="*/ 37 w 108"/>
                <a:gd name="T33" fmla="*/ 109 h 125"/>
                <a:gd name="T34" fmla="*/ 52 w 108"/>
                <a:gd name="T35" fmla="*/ 115 h 125"/>
                <a:gd name="T36" fmla="*/ 62 w 108"/>
                <a:gd name="T37" fmla="*/ 119 h 125"/>
                <a:gd name="T38" fmla="*/ 66 w 108"/>
                <a:gd name="T39" fmla="*/ 124 h 125"/>
                <a:gd name="T40" fmla="*/ 82 w 108"/>
                <a:gd name="T41" fmla="*/ 124 h 125"/>
                <a:gd name="T42" fmla="*/ 85 w 108"/>
                <a:gd name="T43" fmla="*/ 113 h 125"/>
                <a:gd name="T44" fmla="*/ 93 w 108"/>
                <a:gd name="T45" fmla="*/ 108 h 125"/>
                <a:gd name="T46" fmla="*/ 92 w 108"/>
                <a:gd name="T47" fmla="*/ 87 h 125"/>
                <a:gd name="T48" fmla="*/ 102 w 108"/>
                <a:gd name="T49" fmla="*/ 82 h 125"/>
                <a:gd name="T50" fmla="*/ 107 w 108"/>
                <a:gd name="T51" fmla="*/ 75 h 125"/>
                <a:gd name="T52" fmla="*/ 101 w 108"/>
                <a:gd name="T53" fmla="*/ 61 h 125"/>
                <a:gd name="T54" fmla="*/ 100 w 108"/>
                <a:gd name="T55" fmla="*/ 51 h 125"/>
                <a:gd name="T56" fmla="*/ 105 w 108"/>
                <a:gd name="T57" fmla="*/ 31 h 125"/>
                <a:gd name="T58" fmla="*/ 98 w 108"/>
                <a:gd name="T59" fmla="*/ 16 h 125"/>
                <a:gd name="T60" fmla="*/ 77 w 108"/>
                <a:gd name="T61" fmla="*/ 13 h 125"/>
                <a:gd name="T62" fmla="*/ 70 w 108"/>
                <a:gd name="T63" fmla="*/ 1 h 125"/>
                <a:gd name="T64" fmla="*/ 65 w 108"/>
                <a:gd name="T6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" h="125">
                  <a:moveTo>
                    <a:pt x="65" y="0"/>
                  </a:moveTo>
                  <a:lnTo>
                    <a:pt x="59" y="7"/>
                  </a:lnTo>
                  <a:lnTo>
                    <a:pt x="47" y="9"/>
                  </a:lnTo>
                  <a:lnTo>
                    <a:pt x="45" y="20"/>
                  </a:lnTo>
                  <a:lnTo>
                    <a:pt x="40" y="23"/>
                  </a:lnTo>
                  <a:lnTo>
                    <a:pt x="32" y="25"/>
                  </a:lnTo>
                  <a:lnTo>
                    <a:pt x="30" y="36"/>
                  </a:lnTo>
                  <a:lnTo>
                    <a:pt x="22" y="39"/>
                  </a:lnTo>
                  <a:lnTo>
                    <a:pt x="8" y="39"/>
                  </a:lnTo>
                  <a:lnTo>
                    <a:pt x="0" y="42"/>
                  </a:lnTo>
                  <a:lnTo>
                    <a:pt x="6" y="64"/>
                  </a:lnTo>
                  <a:lnTo>
                    <a:pt x="8" y="75"/>
                  </a:lnTo>
                  <a:lnTo>
                    <a:pt x="15" y="79"/>
                  </a:lnTo>
                  <a:lnTo>
                    <a:pt x="19" y="91"/>
                  </a:lnTo>
                  <a:lnTo>
                    <a:pt x="27" y="92"/>
                  </a:lnTo>
                  <a:lnTo>
                    <a:pt x="31" y="107"/>
                  </a:lnTo>
                  <a:lnTo>
                    <a:pt x="37" y="109"/>
                  </a:lnTo>
                  <a:lnTo>
                    <a:pt x="52" y="115"/>
                  </a:lnTo>
                  <a:lnTo>
                    <a:pt x="62" y="119"/>
                  </a:lnTo>
                  <a:lnTo>
                    <a:pt x="66" y="124"/>
                  </a:lnTo>
                  <a:lnTo>
                    <a:pt x="82" y="124"/>
                  </a:lnTo>
                  <a:lnTo>
                    <a:pt x="85" y="113"/>
                  </a:lnTo>
                  <a:lnTo>
                    <a:pt x="93" y="108"/>
                  </a:lnTo>
                  <a:lnTo>
                    <a:pt x="92" y="87"/>
                  </a:lnTo>
                  <a:lnTo>
                    <a:pt x="102" y="82"/>
                  </a:lnTo>
                  <a:lnTo>
                    <a:pt x="107" y="75"/>
                  </a:lnTo>
                  <a:lnTo>
                    <a:pt x="101" y="61"/>
                  </a:lnTo>
                  <a:lnTo>
                    <a:pt x="100" y="51"/>
                  </a:lnTo>
                  <a:lnTo>
                    <a:pt x="105" y="31"/>
                  </a:lnTo>
                  <a:lnTo>
                    <a:pt x="98" y="16"/>
                  </a:lnTo>
                  <a:lnTo>
                    <a:pt x="77" y="13"/>
                  </a:lnTo>
                  <a:lnTo>
                    <a:pt x="70" y="1"/>
                  </a:lnTo>
                  <a:lnTo>
                    <a:pt x="65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6" name="Freeform 132">
              <a:extLst>
                <a:ext uri="{FF2B5EF4-FFF2-40B4-BE49-F238E27FC236}">
                  <a16:creationId xmlns:a16="http://schemas.microsoft.com/office/drawing/2014/main" id="{E2369C0D-E61E-4C18-B31D-5E0F82ECC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" y="3336"/>
              <a:ext cx="159" cy="238"/>
            </a:xfrm>
            <a:custGeom>
              <a:avLst/>
              <a:gdLst>
                <a:gd name="T0" fmla="*/ 1 w 141"/>
                <a:gd name="T1" fmla="*/ 6 h 212"/>
                <a:gd name="T2" fmla="*/ 15 w 141"/>
                <a:gd name="T3" fmla="*/ 0 h 212"/>
                <a:gd name="T4" fmla="*/ 31 w 141"/>
                <a:gd name="T5" fmla="*/ 7 h 212"/>
                <a:gd name="T6" fmla="*/ 56 w 141"/>
                <a:gd name="T7" fmla="*/ 9 h 212"/>
                <a:gd name="T8" fmla="*/ 93 w 141"/>
                <a:gd name="T9" fmla="*/ 8 h 212"/>
                <a:gd name="T10" fmla="*/ 98 w 141"/>
                <a:gd name="T11" fmla="*/ 16 h 212"/>
                <a:gd name="T12" fmla="*/ 129 w 141"/>
                <a:gd name="T13" fmla="*/ 20 h 212"/>
                <a:gd name="T14" fmla="*/ 140 w 141"/>
                <a:gd name="T15" fmla="*/ 22 h 212"/>
                <a:gd name="T16" fmla="*/ 133 w 141"/>
                <a:gd name="T17" fmla="*/ 35 h 212"/>
                <a:gd name="T18" fmla="*/ 132 w 141"/>
                <a:gd name="T19" fmla="*/ 87 h 212"/>
                <a:gd name="T20" fmla="*/ 126 w 141"/>
                <a:gd name="T21" fmla="*/ 91 h 212"/>
                <a:gd name="T22" fmla="*/ 118 w 141"/>
                <a:gd name="T23" fmla="*/ 95 h 212"/>
                <a:gd name="T24" fmla="*/ 119 w 141"/>
                <a:gd name="T25" fmla="*/ 146 h 212"/>
                <a:gd name="T26" fmla="*/ 115 w 141"/>
                <a:gd name="T27" fmla="*/ 202 h 212"/>
                <a:gd name="T28" fmla="*/ 107 w 141"/>
                <a:gd name="T29" fmla="*/ 211 h 212"/>
                <a:gd name="T30" fmla="*/ 87 w 141"/>
                <a:gd name="T31" fmla="*/ 208 h 212"/>
                <a:gd name="T32" fmla="*/ 81 w 141"/>
                <a:gd name="T33" fmla="*/ 197 h 212"/>
                <a:gd name="T34" fmla="*/ 77 w 141"/>
                <a:gd name="T35" fmla="*/ 202 h 212"/>
                <a:gd name="T36" fmla="*/ 67 w 141"/>
                <a:gd name="T37" fmla="*/ 203 h 212"/>
                <a:gd name="T38" fmla="*/ 63 w 141"/>
                <a:gd name="T39" fmla="*/ 190 h 212"/>
                <a:gd name="T40" fmla="*/ 55 w 141"/>
                <a:gd name="T41" fmla="*/ 181 h 212"/>
                <a:gd name="T42" fmla="*/ 45 w 141"/>
                <a:gd name="T43" fmla="*/ 179 h 212"/>
                <a:gd name="T44" fmla="*/ 46 w 141"/>
                <a:gd name="T45" fmla="*/ 160 h 212"/>
                <a:gd name="T46" fmla="*/ 42 w 141"/>
                <a:gd name="T47" fmla="*/ 138 h 212"/>
                <a:gd name="T48" fmla="*/ 41 w 141"/>
                <a:gd name="T49" fmla="*/ 123 h 212"/>
                <a:gd name="T50" fmla="*/ 40 w 141"/>
                <a:gd name="T51" fmla="*/ 103 h 212"/>
                <a:gd name="T52" fmla="*/ 35 w 141"/>
                <a:gd name="T53" fmla="*/ 89 h 212"/>
                <a:gd name="T54" fmla="*/ 30 w 141"/>
                <a:gd name="T55" fmla="*/ 78 h 212"/>
                <a:gd name="T56" fmla="*/ 25 w 141"/>
                <a:gd name="T57" fmla="*/ 68 h 212"/>
                <a:gd name="T58" fmla="*/ 16 w 141"/>
                <a:gd name="T59" fmla="*/ 50 h 212"/>
                <a:gd name="T60" fmla="*/ 11 w 141"/>
                <a:gd name="T61" fmla="*/ 40 h 212"/>
                <a:gd name="T62" fmla="*/ 0 w 141"/>
                <a:gd name="T63" fmla="*/ 25 h 212"/>
                <a:gd name="T64" fmla="*/ 1 w 141"/>
                <a:gd name="T65" fmla="*/ 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1" h="212">
                  <a:moveTo>
                    <a:pt x="1" y="6"/>
                  </a:moveTo>
                  <a:lnTo>
                    <a:pt x="15" y="0"/>
                  </a:lnTo>
                  <a:lnTo>
                    <a:pt x="31" y="7"/>
                  </a:lnTo>
                  <a:lnTo>
                    <a:pt x="56" y="9"/>
                  </a:lnTo>
                  <a:lnTo>
                    <a:pt x="93" y="8"/>
                  </a:lnTo>
                  <a:lnTo>
                    <a:pt x="98" y="16"/>
                  </a:lnTo>
                  <a:lnTo>
                    <a:pt x="129" y="20"/>
                  </a:lnTo>
                  <a:lnTo>
                    <a:pt x="140" y="22"/>
                  </a:lnTo>
                  <a:lnTo>
                    <a:pt x="133" y="35"/>
                  </a:lnTo>
                  <a:lnTo>
                    <a:pt x="132" y="87"/>
                  </a:lnTo>
                  <a:lnTo>
                    <a:pt x="126" y="91"/>
                  </a:lnTo>
                  <a:lnTo>
                    <a:pt x="118" y="95"/>
                  </a:lnTo>
                  <a:lnTo>
                    <a:pt x="119" y="146"/>
                  </a:lnTo>
                  <a:lnTo>
                    <a:pt x="115" y="202"/>
                  </a:lnTo>
                  <a:lnTo>
                    <a:pt x="107" y="211"/>
                  </a:lnTo>
                  <a:lnTo>
                    <a:pt x="87" y="208"/>
                  </a:lnTo>
                  <a:lnTo>
                    <a:pt x="81" y="197"/>
                  </a:lnTo>
                  <a:lnTo>
                    <a:pt x="77" y="202"/>
                  </a:lnTo>
                  <a:lnTo>
                    <a:pt x="67" y="203"/>
                  </a:lnTo>
                  <a:lnTo>
                    <a:pt x="63" y="190"/>
                  </a:lnTo>
                  <a:lnTo>
                    <a:pt x="55" y="181"/>
                  </a:lnTo>
                  <a:lnTo>
                    <a:pt x="45" y="179"/>
                  </a:lnTo>
                  <a:lnTo>
                    <a:pt x="46" y="160"/>
                  </a:lnTo>
                  <a:lnTo>
                    <a:pt x="42" y="138"/>
                  </a:lnTo>
                  <a:lnTo>
                    <a:pt x="41" y="123"/>
                  </a:lnTo>
                  <a:lnTo>
                    <a:pt x="40" y="103"/>
                  </a:lnTo>
                  <a:lnTo>
                    <a:pt x="35" y="89"/>
                  </a:lnTo>
                  <a:lnTo>
                    <a:pt x="30" y="78"/>
                  </a:lnTo>
                  <a:lnTo>
                    <a:pt x="25" y="68"/>
                  </a:lnTo>
                  <a:lnTo>
                    <a:pt x="16" y="50"/>
                  </a:lnTo>
                  <a:lnTo>
                    <a:pt x="11" y="40"/>
                  </a:lnTo>
                  <a:lnTo>
                    <a:pt x="0" y="25"/>
                  </a:lnTo>
                  <a:lnTo>
                    <a:pt x="1" y="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7" name="Freeform 133">
              <a:extLst>
                <a:ext uri="{FF2B5EF4-FFF2-40B4-BE49-F238E27FC236}">
                  <a16:creationId xmlns:a16="http://schemas.microsoft.com/office/drawing/2014/main" id="{753F2584-A531-4173-B440-7E9CDD745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0" y="3240"/>
              <a:ext cx="130" cy="268"/>
            </a:xfrm>
            <a:custGeom>
              <a:avLst/>
              <a:gdLst>
                <a:gd name="T0" fmla="*/ 88 w 116"/>
                <a:gd name="T1" fmla="*/ 3 h 238"/>
                <a:gd name="T2" fmla="*/ 87 w 116"/>
                <a:gd name="T3" fmla="*/ 23 h 238"/>
                <a:gd name="T4" fmla="*/ 81 w 116"/>
                <a:gd name="T5" fmla="*/ 26 h 238"/>
                <a:gd name="T6" fmla="*/ 79 w 116"/>
                <a:gd name="T7" fmla="*/ 41 h 238"/>
                <a:gd name="T8" fmla="*/ 70 w 116"/>
                <a:gd name="T9" fmla="*/ 41 h 238"/>
                <a:gd name="T10" fmla="*/ 66 w 116"/>
                <a:gd name="T11" fmla="*/ 47 h 238"/>
                <a:gd name="T12" fmla="*/ 64 w 116"/>
                <a:gd name="T13" fmla="*/ 55 h 238"/>
                <a:gd name="T14" fmla="*/ 56 w 116"/>
                <a:gd name="T15" fmla="*/ 62 h 238"/>
                <a:gd name="T16" fmla="*/ 53 w 116"/>
                <a:gd name="T17" fmla="*/ 70 h 238"/>
                <a:gd name="T18" fmla="*/ 48 w 116"/>
                <a:gd name="T19" fmla="*/ 69 h 238"/>
                <a:gd name="T20" fmla="*/ 46 w 116"/>
                <a:gd name="T21" fmla="*/ 61 h 238"/>
                <a:gd name="T22" fmla="*/ 37 w 116"/>
                <a:gd name="T23" fmla="*/ 61 h 238"/>
                <a:gd name="T24" fmla="*/ 35 w 116"/>
                <a:gd name="T25" fmla="*/ 67 h 238"/>
                <a:gd name="T26" fmla="*/ 26 w 116"/>
                <a:gd name="T27" fmla="*/ 71 h 238"/>
                <a:gd name="T28" fmla="*/ 23 w 116"/>
                <a:gd name="T29" fmla="*/ 84 h 238"/>
                <a:gd name="T30" fmla="*/ 17 w 116"/>
                <a:gd name="T31" fmla="*/ 85 h 238"/>
                <a:gd name="T32" fmla="*/ 20 w 116"/>
                <a:gd name="T33" fmla="*/ 127 h 238"/>
                <a:gd name="T34" fmla="*/ 24 w 116"/>
                <a:gd name="T35" fmla="*/ 128 h 238"/>
                <a:gd name="T36" fmla="*/ 26 w 116"/>
                <a:gd name="T37" fmla="*/ 139 h 238"/>
                <a:gd name="T38" fmla="*/ 20 w 116"/>
                <a:gd name="T39" fmla="*/ 143 h 238"/>
                <a:gd name="T40" fmla="*/ 17 w 116"/>
                <a:gd name="T41" fmla="*/ 157 h 238"/>
                <a:gd name="T42" fmla="*/ 10 w 116"/>
                <a:gd name="T43" fmla="*/ 160 h 238"/>
                <a:gd name="T44" fmla="*/ 9 w 116"/>
                <a:gd name="T45" fmla="*/ 167 h 238"/>
                <a:gd name="T46" fmla="*/ 0 w 116"/>
                <a:gd name="T47" fmla="*/ 170 h 238"/>
                <a:gd name="T48" fmla="*/ 1 w 116"/>
                <a:gd name="T49" fmla="*/ 189 h 238"/>
                <a:gd name="T50" fmla="*/ 11 w 116"/>
                <a:gd name="T51" fmla="*/ 189 h 238"/>
                <a:gd name="T52" fmla="*/ 11 w 116"/>
                <a:gd name="T53" fmla="*/ 228 h 238"/>
                <a:gd name="T54" fmla="*/ 20 w 116"/>
                <a:gd name="T55" fmla="*/ 228 h 238"/>
                <a:gd name="T56" fmla="*/ 26 w 116"/>
                <a:gd name="T57" fmla="*/ 234 h 238"/>
                <a:gd name="T58" fmla="*/ 33 w 116"/>
                <a:gd name="T59" fmla="*/ 237 h 238"/>
                <a:gd name="T60" fmla="*/ 42 w 116"/>
                <a:gd name="T61" fmla="*/ 228 h 238"/>
                <a:gd name="T62" fmla="*/ 52 w 116"/>
                <a:gd name="T63" fmla="*/ 227 h 238"/>
                <a:gd name="T64" fmla="*/ 59 w 116"/>
                <a:gd name="T65" fmla="*/ 222 h 238"/>
                <a:gd name="T66" fmla="*/ 66 w 116"/>
                <a:gd name="T67" fmla="*/ 217 h 238"/>
                <a:gd name="T68" fmla="*/ 70 w 116"/>
                <a:gd name="T69" fmla="*/ 198 h 238"/>
                <a:gd name="T70" fmla="*/ 78 w 116"/>
                <a:gd name="T71" fmla="*/ 195 h 238"/>
                <a:gd name="T72" fmla="*/ 78 w 116"/>
                <a:gd name="T73" fmla="*/ 170 h 238"/>
                <a:gd name="T74" fmla="*/ 83 w 116"/>
                <a:gd name="T75" fmla="*/ 167 h 238"/>
                <a:gd name="T76" fmla="*/ 82 w 116"/>
                <a:gd name="T77" fmla="*/ 132 h 238"/>
                <a:gd name="T78" fmla="*/ 92 w 116"/>
                <a:gd name="T79" fmla="*/ 125 h 238"/>
                <a:gd name="T80" fmla="*/ 98 w 116"/>
                <a:gd name="T81" fmla="*/ 119 h 238"/>
                <a:gd name="T82" fmla="*/ 98 w 116"/>
                <a:gd name="T83" fmla="*/ 91 h 238"/>
                <a:gd name="T84" fmla="*/ 106 w 116"/>
                <a:gd name="T85" fmla="*/ 86 h 238"/>
                <a:gd name="T86" fmla="*/ 107 w 116"/>
                <a:gd name="T87" fmla="*/ 64 h 238"/>
                <a:gd name="T88" fmla="*/ 114 w 116"/>
                <a:gd name="T89" fmla="*/ 64 h 238"/>
                <a:gd name="T90" fmla="*/ 115 w 116"/>
                <a:gd name="T91" fmla="*/ 28 h 238"/>
                <a:gd name="T92" fmla="*/ 106 w 116"/>
                <a:gd name="T93" fmla="*/ 23 h 238"/>
                <a:gd name="T94" fmla="*/ 105 w 116"/>
                <a:gd name="T95" fmla="*/ 6 h 238"/>
                <a:gd name="T96" fmla="*/ 96 w 116"/>
                <a:gd name="T97" fmla="*/ 0 h 238"/>
                <a:gd name="T98" fmla="*/ 88 w 116"/>
                <a:gd name="T99" fmla="*/ 3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6" h="238">
                  <a:moveTo>
                    <a:pt x="88" y="3"/>
                  </a:moveTo>
                  <a:lnTo>
                    <a:pt x="87" y="23"/>
                  </a:lnTo>
                  <a:lnTo>
                    <a:pt x="81" y="26"/>
                  </a:lnTo>
                  <a:lnTo>
                    <a:pt x="79" y="41"/>
                  </a:lnTo>
                  <a:lnTo>
                    <a:pt x="70" y="41"/>
                  </a:lnTo>
                  <a:lnTo>
                    <a:pt x="66" y="47"/>
                  </a:lnTo>
                  <a:lnTo>
                    <a:pt x="64" y="55"/>
                  </a:lnTo>
                  <a:lnTo>
                    <a:pt x="56" y="62"/>
                  </a:lnTo>
                  <a:lnTo>
                    <a:pt x="53" y="70"/>
                  </a:lnTo>
                  <a:lnTo>
                    <a:pt x="48" y="69"/>
                  </a:lnTo>
                  <a:lnTo>
                    <a:pt x="46" y="61"/>
                  </a:lnTo>
                  <a:lnTo>
                    <a:pt x="37" y="61"/>
                  </a:lnTo>
                  <a:lnTo>
                    <a:pt x="35" y="67"/>
                  </a:lnTo>
                  <a:lnTo>
                    <a:pt x="26" y="71"/>
                  </a:lnTo>
                  <a:lnTo>
                    <a:pt x="23" y="84"/>
                  </a:lnTo>
                  <a:lnTo>
                    <a:pt x="17" y="85"/>
                  </a:lnTo>
                  <a:lnTo>
                    <a:pt x="20" y="127"/>
                  </a:lnTo>
                  <a:lnTo>
                    <a:pt x="24" y="128"/>
                  </a:lnTo>
                  <a:lnTo>
                    <a:pt x="26" y="139"/>
                  </a:lnTo>
                  <a:lnTo>
                    <a:pt x="20" y="143"/>
                  </a:lnTo>
                  <a:lnTo>
                    <a:pt x="17" y="157"/>
                  </a:lnTo>
                  <a:lnTo>
                    <a:pt x="10" y="160"/>
                  </a:lnTo>
                  <a:lnTo>
                    <a:pt x="9" y="167"/>
                  </a:lnTo>
                  <a:lnTo>
                    <a:pt x="0" y="170"/>
                  </a:lnTo>
                  <a:lnTo>
                    <a:pt x="1" y="189"/>
                  </a:lnTo>
                  <a:lnTo>
                    <a:pt x="11" y="189"/>
                  </a:lnTo>
                  <a:lnTo>
                    <a:pt x="11" y="228"/>
                  </a:lnTo>
                  <a:lnTo>
                    <a:pt x="20" y="228"/>
                  </a:lnTo>
                  <a:lnTo>
                    <a:pt x="26" y="234"/>
                  </a:lnTo>
                  <a:lnTo>
                    <a:pt x="33" y="237"/>
                  </a:lnTo>
                  <a:lnTo>
                    <a:pt x="42" y="228"/>
                  </a:lnTo>
                  <a:lnTo>
                    <a:pt x="52" y="227"/>
                  </a:lnTo>
                  <a:lnTo>
                    <a:pt x="59" y="222"/>
                  </a:lnTo>
                  <a:lnTo>
                    <a:pt x="66" y="217"/>
                  </a:lnTo>
                  <a:lnTo>
                    <a:pt x="70" y="198"/>
                  </a:lnTo>
                  <a:lnTo>
                    <a:pt x="78" y="195"/>
                  </a:lnTo>
                  <a:lnTo>
                    <a:pt x="78" y="170"/>
                  </a:lnTo>
                  <a:lnTo>
                    <a:pt x="83" y="167"/>
                  </a:lnTo>
                  <a:lnTo>
                    <a:pt x="82" y="132"/>
                  </a:lnTo>
                  <a:lnTo>
                    <a:pt x="92" y="125"/>
                  </a:lnTo>
                  <a:lnTo>
                    <a:pt x="98" y="119"/>
                  </a:lnTo>
                  <a:lnTo>
                    <a:pt x="98" y="91"/>
                  </a:lnTo>
                  <a:lnTo>
                    <a:pt x="106" y="86"/>
                  </a:lnTo>
                  <a:lnTo>
                    <a:pt x="107" y="64"/>
                  </a:lnTo>
                  <a:lnTo>
                    <a:pt x="114" y="64"/>
                  </a:lnTo>
                  <a:lnTo>
                    <a:pt x="115" y="28"/>
                  </a:lnTo>
                  <a:lnTo>
                    <a:pt x="106" y="23"/>
                  </a:lnTo>
                  <a:lnTo>
                    <a:pt x="105" y="6"/>
                  </a:lnTo>
                  <a:lnTo>
                    <a:pt x="96" y="0"/>
                  </a:lnTo>
                  <a:lnTo>
                    <a:pt x="88" y="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8" name="Freeform 134">
              <a:extLst>
                <a:ext uri="{FF2B5EF4-FFF2-40B4-BE49-F238E27FC236}">
                  <a16:creationId xmlns:a16="http://schemas.microsoft.com/office/drawing/2014/main" id="{47B87E35-EEC6-4144-9BE4-E73C6F14E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" y="3353"/>
              <a:ext cx="155" cy="178"/>
            </a:xfrm>
            <a:custGeom>
              <a:avLst/>
              <a:gdLst>
                <a:gd name="T0" fmla="*/ 47 w 139"/>
                <a:gd name="T1" fmla="*/ 3 h 159"/>
                <a:gd name="T2" fmla="*/ 86 w 139"/>
                <a:gd name="T3" fmla="*/ 4 h 159"/>
                <a:gd name="T4" fmla="*/ 92 w 139"/>
                <a:gd name="T5" fmla="*/ 26 h 159"/>
                <a:gd name="T6" fmla="*/ 93 w 139"/>
                <a:gd name="T7" fmla="*/ 37 h 159"/>
                <a:gd name="T8" fmla="*/ 101 w 139"/>
                <a:gd name="T9" fmla="*/ 42 h 159"/>
                <a:gd name="T10" fmla="*/ 105 w 139"/>
                <a:gd name="T11" fmla="*/ 54 h 159"/>
                <a:gd name="T12" fmla="*/ 113 w 139"/>
                <a:gd name="T13" fmla="*/ 54 h 159"/>
                <a:gd name="T14" fmla="*/ 117 w 139"/>
                <a:gd name="T15" fmla="*/ 70 h 159"/>
                <a:gd name="T16" fmla="*/ 123 w 139"/>
                <a:gd name="T17" fmla="*/ 71 h 159"/>
                <a:gd name="T18" fmla="*/ 138 w 139"/>
                <a:gd name="T19" fmla="*/ 77 h 159"/>
                <a:gd name="T20" fmla="*/ 135 w 139"/>
                <a:gd name="T21" fmla="*/ 86 h 159"/>
                <a:gd name="T22" fmla="*/ 126 w 139"/>
                <a:gd name="T23" fmla="*/ 93 h 159"/>
                <a:gd name="T24" fmla="*/ 117 w 139"/>
                <a:gd name="T25" fmla="*/ 102 h 159"/>
                <a:gd name="T26" fmla="*/ 106 w 139"/>
                <a:gd name="T27" fmla="*/ 107 h 159"/>
                <a:gd name="T28" fmla="*/ 102 w 139"/>
                <a:gd name="T29" fmla="*/ 121 h 159"/>
                <a:gd name="T30" fmla="*/ 93 w 139"/>
                <a:gd name="T31" fmla="*/ 124 h 159"/>
                <a:gd name="T32" fmla="*/ 87 w 139"/>
                <a:gd name="T33" fmla="*/ 133 h 159"/>
                <a:gd name="T34" fmla="*/ 78 w 139"/>
                <a:gd name="T35" fmla="*/ 142 h 159"/>
                <a:gd name="T36" fmla="*/ 64 w 139"/>
                <a:gd name="T37" fmla="*/ 142 h 159"/>
                <a:gd name="T38" fmla="*/ 55 w 139"/>
                <a:gd name="T39" fmla="*/ 136 h 159"/>
                <a:gd name="T40" fmla="*/ 46 w 139"/>
                <a:gd name="T41" fmla="*/ 136 h 159"/>
                <a:gd name="T42" fmla="*/ 41 w 139"/>
                <a:gd name="T43" fmla="*/ 144 h 159"/>
                <a:gd name="T44" fmla="*/ 38 w 139"/>
                <a:gd name="T45" fmla="*/ 153 h 159"/>
                <a:gd name="T46" fmla="*/ 30 w 139"/>
                <a:gd name="T47" fmla="*/ 158 h 159"/>
                <a:gd name="T48" fmla="*/ 10 w 139"/>
                <a:gd name="T49" fmla="*/ 153 h 159"/>
                <a:gd name="T50" fmla="*/ 6 w 139"/>
                <a:gd name="T51" fmla="*/ 138 h 159"/>
                <a:gd name="T52" fmla="*/ 1 w 139"/>
                <a:gd name="T53" fmla="*/ 132 h 159"/>
                <a:gd name="T54" fmla="*/ 0 w 139"/>
                <a:gd name="T55" fmla="*/ 80 h 159"/>
                <a:gd name="T56" fmla="*/ 8 w 139"/>
                <a:gd name="T57" fmla="*/ 76 h 159"/>
                <a:gd name="T58" fmla="*/ 15 w 139"/>
                <a:gd name="T59" fmla="*/ 72 h 159"/>
                <a:gd name="T60" fmla="*/ 15 w 139"/>
                <a:gd name="T61" fmla="*/ 20 h 159"/>
                <a:gd name="T62" fmla="*/ 22 w 139"/>
                <a:gd name="T63" fmla="*/ 7 h 159"/>
                <a:gd name="T64" fmla="*/ 40 w 139"/>
                <a:gd name="T65" fmla="*/ 0 h 159"/>
                <a:gd name="T66" fmla="*/ 47 w 139"/>
                <a:gd name="T67" fmla="*/ 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" h="159">
                  <a:moveTo>
                    <a:pt x="47" y="3"/>
                  </a:moveTo>
                  <a:lnTo>
                    <a:pt x="86" y="4"/>
                  </a:lnTo>
                  <a:lnTo>
                    <a:pt x="92" y="26"/>
                  </a:lnTo>
                  <a:lnTo>
                    <a:pt x="93" y="37"/>
                  </a:lnTo>
                  <a:lnTo>
                    <a:pt x="101" y="42"/>
                  </a:lnTo>
                  <a:lnTo>
                    <a:pt x="105" y="54"/>
                  </a:lnTo>
                  <a:lnTo>
                    <a:pt x="113" y="54"/>
                  </a:lnTo>
                  <a:lnTo>
                    <a:pt x="117" y="70"/>
                  </a:lnTo>
                  <a:lnTo>
                    <a:pt x="123" y="71"/>
                  </a:lnTo>
                  <a:lnTo>
                    <a:pt x="138" y="77"/>
                  </a:lnTo>
                  <a:lnTo>
                    <a:pt x="135" y="86"/>
                  </a:lnTo>
                  <a:lnTo>
                    <a:pt x="126" y="93"/>
                  </a:lnTo>
                  <a:lnTo>
                    <a:pt x="117" y="102"/>
                  </a:lnTo>
                  <a:lnTo>
                    <a:pt x="106" y="107"/>
                  </a:lnTo>
                  <a:lnTo>
                    <a:pt x="102" y="121"/>
                  </a:lnTo>
                  <a:lnTo>
                    <a:pt x="93" y="124"/>
                  </a:lnTo>
                  <a:lnTo>
                    <a:pt x="87" y="133"/>
                  </a:lnTo>
                  <a:lnTo>
                    <a:pt x="78" y="142"/>
                  </a:lnTo>
                  <a:lnTo>
                    <a:pt x="64" y="142"/>
                  </a:lnTo>
                  <a:lnTo>
                    <a:pt x="55" y="136"/>
                  </a:lnTo>
                  <a:lnTo>
                    <a:pt x="46" y="136"/>
                  </a:lnTo>
                  <a:lnTo>
                    <a:pt x="41" y="144"/>
                  </a:lnTo>
                  <a:lnTo>
                    <a:pt x="38" y="153"/>
                  </a:lnTo>
                  <a:lnTo>
                    <a:pt x="30" y="158"/>
                  </a:lnTo>
                  <a:lnTo>
                    <a:pt x="10" y="153"/>
                  </a:lnTo>
                  <a:lnTo>
                    <a:pt x="6" y="138"/>
                  </a:lnTo>
                  <a:lnTo>
                    <a:pt x="1" y="132"/>
                  </a:lnTo>
                  <a:lnTo>
                    <a:pt x="0" y="80"/>
                  </a:lnTo>
                  <a:lnTo>
                    <a:pt x="8" y="76"/>
                  </a:lnTo>
                  <a:lnTo>
                    <a:pt x="15" y="72"/>
                  </a:lnTo>
                  <a:lnTo>
                    <a:pt x="15" y="20"/>
                  </a:lnTo>
                  <a:lnTo>
                    <a:pt x="22" y="7"/>
                  </a:lnTo>
                  <a:lnTo>
                    <a:pt x="40" y="0"/>
                  </a:lnTo>
                  <a:lnTo>
                    <a:pt x="47" y="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9" name="Freeform 135">
              <a:extLst>
                <a:ext uri="{FF2B5EF4-FFF2-40B4-BE49-F238E27FC236}">
                  <a16:creationId xmlns:a16="http://schemas.microsoft.com/office/drawing/2014/main" id="{1507F843-26D7-4CA6-B911-D6D703782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4" y="3212"/>
              <a:ext cx="645" cy="551"/>
            </a:xfrm>
            <a:custGeom>
              <a:avLst/>
              <a:gdLst>
                <a:gd name="T0" fmla="*/ 296 w 575"/>
                <a:gd name="T1" fmla="*/ 33 h 491"/>
                <a:gd name="T2" fmla="*/ 258 w 575"/>
                <a:gd name="T3" fmla="*/ 51 h 491"/>
                <a:gd name="T4" fmla="*/ 254 w 575"/>
                <a:gd name="T5" fmla="*/ 74 h 491"/>
                <a:gd name="T6" fmla="*/ 230 w 575"/>
                <a:gd name="T7" fmla="*/ 66 h 491"/>
                <a:gd name="T8" fmla="*/ 199 w 575"/>
                <a:gd name="T9" fmla="*/ 60 h 491"/>
                <a:gd name="T10" fmla="*/ 184 w 575"/>
                <a:gd name="T11" fmla="*/ 85 h 491"/>
                <a:gd name="T12" fmla="*/ 164 w 575"/>
                <a:gd name="T13" fmla="*/ 102 h 491"/>
                <a:gd name="T14" fmla="*/ 156 w 575"/>
                <a:gd name="T15" fmla="*/ 113 h 491"/>
                <a:gd name="T16" fmla="*/ 145 w 575"/>
                <a:gd name="T17" fmla="*/ 127 h 491"/>
                <a:gd name="T18" fmla="*/ 104 w 575"/>
                <a:gd name="T19" fmla="*/ 161 h 491"/>
                <a:gd name="T20" fmla="*/ 31 w 575"/>
                <a:gd name="T21" fmla="*/ 199 h 491"/>
                <a:gd name="T22" fmla="*/ 9 w 575"/>
                <a:gd name="T23" fmla="*/ 248 h 491"/>
                <a:gd name="T24" fmla="*/ 17 w 575"/>
                <a:gd name="T25" fmla="*/ 265 h 491"/>
                <a:gd name="T26" fmla="*/ 0 w 575"/>
                <a:gd name="T27" fmla="*/ 270 h 491"/>
                <a:gd name="T28" fmla="*/ 17 w 575"/>
                <a:gd name="T29" fmla="*/ 312 h 491"/>
                <a:gd name="T30" fmla="*/ 17 w 575"/>
                <a:gd name="T31" fmla="*/ 344 h 491"/>
                <a:gd name="T32" fmla="*/ 25 w 575"/>
                <a:gd name="T33" fmla="*/ 377 h 491"/>
                <a:gd name="T34" fmla="*/ 12 w 575"/>
                <a:gd name="T35" fmla="*/ 389 h 491"/>
                <a:gd name="T36" fmla="*/ 35 w 575"/>
                <a:gd name="T37" fmla="*/ 424 h 491"/>
                <a:gd name="T38" fmla="*/ 53 w 575"/>
                <a:gd name="T39" fmla="*/ 420 h 491"/>
                <a:gd name="T40" fmla="*/ 83 w 575"/>
                <a:gd name="T41" fmla="*/ 412 h 491"/>
                <a:gd name="T42" fmla="*/ 142 w 575"/>
                <a:gd name="T43" fmla="*/ 391 h 491"/>
                <a:gd name="T44" fmla="*/ 204 w 575"/>
                <a:gd name="T45" fmla="*/ 375 h 491"/>
                <a:gd name="T46" fmla="*/ 231 w 575"/>
                <a:gd name="T47" fmla="*/ 365 h 491"/>
                <a:gd name="T48" fmla="*/ 245 w 575"/>
                <a:gd name="T49" fmla="*/ 369 h 491"/>
                <a:gd name="T50" fmla="*/ 278 w 575"/>
                <a:gd name="T51" fmla="*/ 383 h 491"/>
                <a:gd name="T52" fmla="*/ 290 w 575"/>
                <a:gd name="T53" fmla="*/ 418 h 491"/>
                <a:gd name="T54" fmla="*/ 310 w 575"/>
                <a:gd name="T55" fmla="*/ 409 h 491"/>
                <a:gd name="T56" fmla="*/ 330 w 575"/>
                <a:gd name="T57" fmla="*/ 383 h 491"/>
                <a:gd name="T58" fmla="*/ 326 w 575"/>
                <a:gd name="T59" fmla="*/ 409 h 491"/>
                <a:gd name="T60" fmla="*/ 328 w 575"/>
                <a:gd name="T61" fmla="*/ 422 h 491"/>
                <a:gd name="T62" fmla="*/ 337 w 575"/>
                <a:gd name="T63" fmla="*/ 405 h 491"/>
                <a:gd name="T64" fmla="*/ 339 w 575"/>
                <a:gd name="T65" fmla="*/ 422 h 491"/>
                <a:gd name="T66" fmla="*/ 349 w 575"/>
                <a:gd name="T67" fmla="*/ 442 h 491"/>
                <a:gd name="T68" fmla="*/ 358 w 575"/>
                <a:gd name="T69" fmla="*/ 471 h 491"/>
                <a:gd name="T70" fmla="*/ 425 w 575"/>
                <a:gd name="T71" fmla="*/ 490 h 491"/>
                <a:gd name="T72" fmla="*/ 491 w 575"/>
                <a:gd name="T73" fmla="*/ 460 h 491"/>
                <a:gd name="T74" fmla="*/ 521 w 575"/>
                <a:gd name="T75" fmla="*/ 415 h 491"/>
                <a:gd name="T76" fmla="*/ 558 w 575"/>
                <a:gd name="T77" fmla="*/ 366 h 491"/>
                <a:gd name="T78" fmla="*/ 565 w 575"/>
                <a:gd name="T79" fmla="*/ 316 h 491"/>
                <a:gd name="T80" fmla="*/ 572 w 575"/>
                <a:gd name="T81" fmla="*/ 251 h 491"/>
                <a:gd name="T82" fmla="*/ 546 w 575"/>
                <a:gd name="T83" fmla="*/ 201 h 491"/>
                <a:gd name="T84" fmla="*/ 523 w 575"/>
                <a:gd name="T85" fmla="*/ 165 h 491"/>
                <a:gd name="T86" fmla="*/ 493 w 575"/>
                <a:gd name="T87" fmla="*/ 117 h 491"/>
                <a:gd name="T88" fmla="*/ 465 w 575"/>
                <a:gd name="T89" fmla="*/ 60 h 491"/>
                <a:gd name="T90" fmla="*/ 463 w 575"/>
                <a:gd name="T91" fmla="*/ 19 h 491"/>
                <a:gd name="T92" fmla="*/ 437 w 575"/>
                <a:gd name="T93" fmla="*/ 19 h 491"/>
                <a:gd name="T94" fmla="*/ 430 w 575"/>
                <a:gd name="T95" fmla="*/ 89 h 491"/>
                <a:gd name="T96" fmla="*/ 416 w 575"/>
                <a:gd name="T97" fmla="*/ 113 h 491"/>
                <a:gd name="T98" fmla="*/ 384 w 575"/>
                <a:gd name="T99" fmla="*/ 100 h 491"/>
                <a:gd name="T100" fmla="*/ 353 w 575"/>
                <a:gd name="T101" fmla="*/ 81 h 491"/>
                <a:gd name="T102" fmla="*/ 348 w 575"/>
                <a:gd name="T103" fmla="*/ 62 h 491"/>
                <a:gd name="T104" fmla="*/ 360 w 575"/>
                <a:gd name="T105" fmla="*/ 46 h 491"/>
                <a:gd name="T106" fmla="*/ 347 w 575"/>
                <a:gd name="T107" fmla="*/ 25 h 491"/>
                <a:gd name="T108" fmla="*/ 307 w 575"/>
                <a:gd name="T109" fmla="*/ 12 h 491"/>
                <a:gd name="T110" fmla="*/ 282 w 575"/>
                <a:gd name="T111" fmla="*/ 15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75" h="491">
                  <a:moveTo>
                    <a:pt x="293" y="20"/>
                  </a:moveTo>
                  <a:lnTo>
                    <a:pt x="296" y="33"/>
                  </a:lnTo>
                  <a:lnTo>
                    <a:pt x="269" y="37"/>
                  </a:lnTo>
                  <a:lnTo>
                    <a:pt x="258" y="51"/>
                  </a:lnTo>
                  <a:lnTo>
                    <a:pt x="256" y="59"/>
                  </a:lnTo>
                  <a:lnTo>
                    <a:pt x="254" y="74"/>
                  </a:lnTo>
                  <a:lnTo>
                    <a:pt x="237" y="78"/>
                  </a:lnTo>
                  <a:lnTo>
                    <a:pt x="230" y="66"/>
                  </a:lnTo>
                  <a:lnTo>
                    <a:pt x="221" y="55"/>
                  </a:lnTo>
                  <a:lnTo>
                    <a:pt x="199" y="60"/>
                  </a:lnTo>
                  <a:lnTo>
                    <a:pt x="195" y="74"/>
                  </a:lnTo>
                  <a:lnTo>
                    <a:pt x="184" y="85"/>
                  </a:lnTo>
                  <a:lnTo>
                    <a:pt x="171" y="91"/>
                  </a:lnTo>
                  <a:lnTo>
                    <a:pt x="164" y="102"/>
                  </a:lnTo>
                  <a:lnTo>
                    <a:pt x="164" y="113"/>
                  </a:lnTo>
                  <a:lnTo>
                    <a:pt x="156" y="113"/>
                  </a:lnTo>
                  <a:lnTo>
                    <a:pt x="149" y="102"/>
                  </a:lnTo>
                  <a:lnTo>
                    <a:pt x="145" y="127"/>
                  </a:lnTo>
                  <a:lnTo>
                    <a:pt x="124" y="153"/>
                  </a:lnTo>
                  <a:lnTo>
                    <a:pt x="104" y="161"/>
                  </a:lnTo>
                  <a:lnTo>
                    <a:pt x="53" y="176"/>
                  </a:lnTo>
                  <a:lnTo>
                    <a:pt x="31" y="199"/>
                  </a:lnTo>
                  <a:lnTo>
                    <a:pt x="6" y="201"/>
                  </a:lnTo>
                  <a:lnTo>
                    <a:pt x="9" y="248"/>
                  </a:lnTo>
                  <a:lnTo>
                    <a:pt x="20" y="255"/>
                  </a:lnTo>
                  <a:lnTo>
                    <a:pt x="17" y="265"/>
                  </a:lnTo>
                  <a:lnTo>
                    <a:pt x="2" y="255"/>
                  </a:lnTo>
                  <a:lnTo>
                    <a:pt x="0" y="270"/>
                  </a:lnTo>
                  <a:lnTo>
                    <a:pt x="8" y="296"/>
                  </a:lnTo>
                  <a:lnTo>
                    <a:pt x="17" y="312"/>
                  </a:lnTo>
                  <a:lnTo>
                    <a:pt x="17" y="331"/>
                  </a:lnTo>
                  <a:lnTo>
                    <a:pt x="17" y="344"/>
                  </a:lnTo>
                  <a:lnTo>
                    <a:pt x="24" y="349"/>
                  </a:lnTo>
                  <a:lnTo>
                    <a:pt x="25" y="377"/>
                  </a:lnTo>
                  <a:lnTo>
                    <a:pt x="17" y="378"/>
                  </a:lnTo>
                  <a:lnTo>
                    <a:pt x="12" y="389"/>
                  </a:lnTo>
                  <a:lnTo>
                    <a:pt x="6" y="398"/>
                  </a:lnTo>
                  <a:lnTo>
                    <a:pt x="35" y="424"/>
                  </a:lnTo>
                  <a:lnTo>
                    <a:pt x="47" y="427"/>
                  </a:lnTo>
                  <a:lnTo>
                    <a:pt x="53" y="420"/>
                  </a:lnTo>
                  <a:lnTo>
                    <a:pt x="59" y="409"/>
                  </a:lnTo>
                  <a:lnTo>
                    <a:pt x="83" y="412"/>
                  </a:lnTo>
                  <a:lnTo>
                    <a:pt x="133" y="405"/>
                  </a:lnTo>
                  <a:lnTo>
                    <a:pt x="142" y="391"/>
                  </a:lnTo>
                  <a:lnTo>
                    <a:pt x="158" y="380"/>
                  </a:lnTo>
                  <a:lnTo>
                    <a:pt x="204" y="375"/>
                  </a:lnTo>
                  <a:lnTo>
                    <a:pt x="213" y="366"/>
                  </a:lnTo>
                  <a:lnTo>
                    <a:pt x="231" y="365"/>
                  </a:lnTo>
                  <a:lnTo>
                    <a:pt x="244" y="361"/>
                  </a:lnTo>
                  <a:lnTo>
                    <a:pt x="245" y="369"/>
                  </a:lnTo>
                  <a:lnTo>
                    <a:pt x="267" y="371"/>
                  </a:lnTo>
                  <a:lnTo>
                    <a:pt x="278" y="383"/>
                  </a:lnTo>
                  <a:lnTo>
                    <a:pt x="289" y="399"/>
                  </a:lnTo>
                  <a:lnTo>
                    <a:pt x="290" y="418"/>
                  </a:lnTo>
                  <a:lnTo>
                    <a:pt x="299" y="416"/>
                  </a:lnTo>
                  <a:lnTo>
                    <a:pt x="310" y="409"/>
                  </a:lnTo>
                  <a:lnTo>
                    <a:pt x="322" y="397"/>
                  </a:lnTo>
                  <a:lnTo>
                    <a:pt x="330" y="383"/>
                  </a:lnTo>
                  <a:lnTo>
                    <a:pt x="332" y="394"/>
                  </a:lnTo>
                  <a:lnTo>
                    <a:pt x="326" y="409"/>
                  </a:lnTo>
                  <a:lnTo>
                    <a:pt x="318" y="420"/>
                  </a:lnTo>
                  <a:lnTo>
                    <a:pt x="328" y="422"/>
                  </a:lnTo>
                  <a:lnTo>
                    <a:pt x="332" y="412"/>
                  </a:lnTo>
                  <a:lnTo>
                    <a:pt x="337" y="405"/>
                  </a:lnTo>
                  <a:lnTo>
                    <a:pt x="337" y="412"/>
                  </a:lnTo>
                  <a:lnTo>
                    <a:pt x="339" y="422"/>
                  </a:lnTo>
                  <a:lnTo>
                    <a:pt x="348" y="431"/>
                  </a:lnTo>
                  <a:lnTo>
                    <a:pt x="349" y="442"/>
                  </a:lnTo>
                  <a:lnTo>
                    <a:pt x="344" y="456"/>
                  </a:lnTo>
                  <a:lnTo>
                    <a:pt x="358" y="471"/>
                  </a:lnTo>
                  <a:lnTo>
                    <a:pt x="389" y="482"/>
                  </a:lnTo>
                  <a:lnTo>
                    <a:pt x="425" y="490"/>
                  </a:lnTo>
                  <a:lnTo>
                    <a:pt x="450" y="481"/>
                  </a:lnTo>
                  <a:lnTo>
                    <a:pt x="491" y="460"/>
                  </a:lnTo>
                  <a:lnTo>
                    <a:pt x="503" y="429"/>
                  </a:lnTo>
                  <a:lnTo>
                    <a:pt x="521" y="415"/>
                  </a:lnTo>
                  <a:lnTo>
                    <a:pt x="534" y="388"/>
                  </a:lnTo>
                  <a:lnTo>
                    <a:pt x="558" y="366"/>
                  </a:lnTo>
                  <a:lnTo>
                    <a:pt x="565" y="355"/>
                  </a:lnTo>
                  <a:lnTo>
                    <a:pt x="565" y="316"/>
                  </a:lnTo>
                  <a:lnTo>
                    <a:pt x="574" y="263"/>
                  </a:lnTo>
                  <a:lnTo>
                    <a:pt x="572" y="251"/>
                  </a:lnTo>
                  <a:lnTo>
                    <a:pt x="555" y="228"/>
                  </a:lnTo>
                  <a:lnTo>
                    <a:pt x="546" y="201"/>
                  </a:lnTo>
                  <a:lnTo>
                    <a:pt x="527" y="191"/>
                  </a:lnTo>
                  <a:lnTo>
                    <a:pt x="523" y="165"/>
                  </a:lnTo>
                  <a:lnTo>
                    <a:pt x="494" y="150"/>
                  </a:lnTo>
                  <a:lnTo>
                    <a:pt x="493" y="117"/>
                  </a:lnTo>
                  <a:lnTo>
                    <a:pt x="483" y="80"/>
                  </a:lnTo>
                  <a:lnTo>
                    <a:pt x="465" y="60"/>
                  </a:lnTo>
                  <a:lnTo>
                    <a:pt x="455" y="33"/>
                  </a:lnTo>
                  <a:lnTo>
                    <a:pt x="463" y="19"/>
                  </a:lnTo>
                  <a:lnTo>
                    <a:pt x="448" y="0"/>
                  </a:lnTo>
                  <a:lnTo>
                    <a:pt x="437" y="19"/>
                  </a:lnTo>
                  <a:lnTo>
                    <a:pt x="429" y="30"/>
                  </a:lnTo>
                  <a:lnTo>
                    <a:pt x="430" y="89"/>
                  </a:lnTo>
                  <a:lnTo>
                    <a:pt x="421" y="104"/>
                  </a:lnTo>
                  <a:lnTo>
                    <a:pt x="416" y="113"/>
                  </a:lnTo>
                  <a:lnTo>
                    <a:pt x="399" y="113"/>
                  </a:lnTo>
                  <a:lnTo>
                    <a:pt x="384" y="100"/>
                  </a:lnTo>
                  <a:lnTo>
                    <a:pt x="365" y="93"/>
                  </a:lnTo>
                  <a:lnTo>
                    <a:pt x="353" y="81"/>
                  </a:lnTo>
                  <a:lnTo>
                    <a:pt x="342" y="77"/>
                  </a:lnTo>
                  <a:lnTo>
                    <a:pt x="348" y="62"/>
                  </a:lnTo>
                  <a:lnTo>
                    <a:pt x="351" y="49"/>
                  </a:lnTo>
                  <a:lnTo>
                    <a:pt x="360" y="46"/>
                  </a:lnTo>
                  <a:lnTo>
                    <a:pt x="366" y="28"/>
                  </a:lnTo>
                  <a:lnTo>
                    <a:pt x="347" y="25"/>
                  </a:lnTo>
                  <a:lnTo>
                    <a:pt x="328" y="23"/>
                  </a:lnTo>
                  <a:lnTo>
                    <a:pt x="307" y="12"/>
                  </a:lnTo>
                  <a:lnTo>
                    <a:pt x="284" y="9"/>
                  </a:lnTo>
                  <a:lnTo>
                    <a:pt x="282" y="15"/>
                  </a:lnTo>
                  <a:lnTo>
                    <a:pt x="293" y="2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0" name="Freeform 136">
              <a:extLst>
                <a:ext uri="{FF2B5EF4-FFF2-40B4-BE49-F238E27FC236}">
                  <a16:creationId xmlns:a16="http://schemas.microsoft.com/office/drawing/2014/main" id="{88166654-A8F6-4B1D-BE49-0E0BF3775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6" y="3805"/>
              <a:ext cx="57" cy="61"/>
            </a:xfrm>
            <a:custGeom>
              <a:avLst/>
              <a:gdLst>
                <a:gd name="T0" fmla="*/ 3 w 52"/>
                <a:gd name="T1" fmla="*/ 0 h 53"/>
                <a:gd name="T2" fmla="*/ 22 w 52"/>
                <a:gd name="T3" fmla="*/ 4 h 53"/>
                <a:gd name="T4" fmla="*/ 51 w 52"/>
                <a:gd name="T5" fmla="*/ 4 h 53"/>
                <a:gd name="T6" fmla="*/ 49 w 52"/>
                <a:gd name="T7" fmla="*/ 21 h 53"/>
                <a:gd name="T8" fmla="*/ 40 w 52"/>
                <a:gd name="T9" fmla="*/ 34 h 53"/>
                <a:gd name="T10" fmla="*/ 38 w 52"/>
                <a:gd name="T11" fmla="*/ 47 h 53"/>
                <a:gd name="T12" fmla="*/ 22 w 52"/>
                <a:gd name="T13" fmla="*/ 50 h 53"/>
                <a:gd name="T14" fmla="*/ 11 w 52"/>
                <a:gd name="T15" fmla="*/ 52 h 53"/>
                <a:gd name="T16" fmla="*/ 0 w 52"/>
                <a:gd name="T17" fmla="*/ 45 h 53"/>
                <a:gd name="T18" fmla="*/ 3 w 52"/>
                <a:gd name="T1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3">
                  <a:moveTo>
                    <a:pt x="3" y="0"/>
                  </a:moveTo>
                  <a:lnTo>
                    <a:pt x="22" y="4"/>
                  </a:lnTo>
                  <a:lnTo>
                    <a:pt x="51" y="4"/>
                  </a:lnTo>
                  <a:lnTo>
                    <a:pt x="49" y="21"/>
                  </a:lnTo>
                  <a:lnTo>
                    <a:pt x="40" y="34"/>
                  </a:lnTo>
                  <a:lnTo>
                    <a:pt x="38" y="47"/>
                  </a:lnTo>
                  <a:lnTo>
                    <a:pt x="22" y="50"/>
                  </a:lnTo>
                  <a:lnTo>
                    <a:pt x="11" y="52"/>
                  </a:lnTo>
                  <a:lnTo>
                    <a:pt x="0" y="45"/>
                  </a:lnTo>
                  <a:lnTo>
                    <a:pt x="3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1" name="Freeform 137">
              <a:extLst>
                <a:ext uri="{FF2B5EF4-FFF2-40B4-BE49-F238E27FC236}">
                  <a16:creationId xmlns:a16="http://schemas.microsoft.com/office/drawing/2014/main" id="{7A65A774-C759-4084-8F77-EE81C8331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7" y="3404"/>
              <a:ext cx="41" cy="33"/>
            </a:xfrm>
            <a:custGeom>
              <a:avLst/>
              <a:gdLst>
                <a:gd name="T0" fmla="*/ 11 w 37"/>
                <a:gd name="T1" fmla="*/ 0 h 29"/>
                <a:gd name="T2" fmla="*/ 0 w 37"/>
                <a:gd name="T3" fmla="*/ 5 h 29"/>
                <a:gd name="T4" fmla="*/ 8 w 37"/>
                <a:gd name="T5" fmla="*/ 13 h 29"/>
                <a:gd name="T6" fmla="*/ 18 w 37"/>
                <a:gd name="T7" fmla="*/ 22 h 29"/>
                <a:gd name="T8" fmla="*/ 32 w 37"/>
                <a:gd name="T9" fmla="*/ 28 h 29"/>
                <a:gd name="T10" fmla="*/ 36 w 37"/>
                <a:gd name="T11" fmla="*/ 20 h 29"/>
                <a:gd name="T12" fmla="*/ 26 w 37"/>
                <a:gd name="T13" fmla="*/ 5 h 29"/>
                <a:gd name="T14" fmla="*/ 11 w 37"/>
                <a:gd name="T1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29">
                  <a:moveTo>
                    <a:pt x="11" y="0"/>
                  </a:moveTo>
                  <a:lnTo>
                    <a:pt x="0" y="5"/>
                  </a:lnTo>
                  <a:lnTo>
                    <a:pt x="8" y="13"/>
                  </a:lnTo>
                  <a:lnTo>
                    <a:pt x="18" y="22"/>
                  </a:lnTo>
                  <a:lnTo>
                    <a:pt x="32" y="28"/>
                  </a:lnTo>
                  <a:lnTo>
                    <a:pt x="36" y="20"/>
                  </a:lnTo>
                  <a:lnTo>
                    <a:pt x="26" y="5"/>
                  </a:lnTo>
                  <a:lnTo>
                    <a:pt x="11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2" name="Freeform 138">
              <a:extLst>
                <a:ext uri="{FF2B5EF4-FFF2-40B4-BE49-F238E27FC236}">
                  <a16:creationId xmlns:a16="http://schemas.microsoft.com/office/drawing/2014/main" id="{E0AAC451-3E5A-493C-BC98-0B1B9726A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" y="3047"/>
              <a:ext cx="32" cy="48"/>
            </a:xfrm>
            <a:custGeom>
              <a:avLst/>
              <a:gdLst>
                <a:gd name="T0" fmla="*/ 0 w 28"/>
                <a:gd name="T1" fmla="*/ 0 h 42"/>
                <a:gd name="T2" fmla="*/ 10 w 28"/>
                <a:gd name="T3" fmla="*/ 20 h 42"/>
                <a:gd name="T4" fmla="*/ 23 w 28"/>
                <a:gd name="T5" fmla="*/ 41 h 42"/>
                <a:gd name="T6" fmla="*/ 27 w 28"/>
                <a:gd name="T7" fmla="*/ 15 h 42"/>
                <a:gd name="T8" fmla="*/ 0 w 28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2">
                  <a:moveTo>
                    <a:pt x="0" y="0"/>
                  </a:moveTo>
                  <a:lnTo>
                    <a:pt x="10" y="20"/>
                  </a:lnTo>
                  <a:lnTo>
                    <a:pt x="23" y="41"/>
                  </a:lnTo>
                  <a:lnTo>
                    <a:pt x="27" y="15"/>
                  </a:lnTo>
                  <a:lnTo>
                    <a:pt x="0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3" name="Freeform 139">
              <a:extLst>
                <a:ext uri="{FF2B5EF4-FFF2-40B4-BE49-F238E27FC236}">
                  <a16:creationId xmlns:a16="http://schemas.microsoft.com/office/drawing/2014/main" id="{9819FF38-4AA4-4832-AFA6-4E4FCB0D8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5" y="3073"/>
              <a:ext cx="135" cy="141"/>
            </a:xfrm>
            <a:custGeom>
              <a:avLst/>
              <a:gdLst>
                <a:gd name="T0" fmla="*/ 19 w 119"/>
                <a:gd name="T1" fmla="*/ 74 h 125"/>
                <a:gd name="T2" fmla="*/ 0 w 119"/>
                <a:gd name="T3" fmla="*/ 0 h 125"/>
                <a:gd name="T4" fmla="*/ 16 w 119"/>
                <a:gd name="T5" fmla="*/ 6 h 125"/>
                <a:gd name="T6" fmla="*/ 40 w 119"/>
                <a:gd name="T7" fmla="*/ 5 h 125"/>
                <a:gd name="T8" fmla="*/ 40 w 119"/>
                <a:gd name="T9" fmla="*/ 25 h 125"/>
                <a:gd name="T10" fmla="*/ 55 w 119"/>
                <a:gd name="T11" fmla="*/ 30 h 125"/>
                <a:gd name="T12" fmla="*/ 59 w 119"/>
                <a:gd name="T13" fmla="*/ 40 h 125"/>
                <a:gd name="T14" fmla="*/ 70 w 119"/>
                <a:gd name="T15" fmla="*/ 51 h 125"/>
                <a:gd name="T16" fmla="*/ 78 w 119"/>
                <a:gd name="T17" fmla="*/ 59 h 125"/>
                <a:gd name="T18" fmla="*/ 76 w 119"/>
                <a:gd name="T19" fmla="*/ 76 h 125"/>
                <a:gd name="T20" fmla="*/ 87 w 119"/>
                <a:gd name="T21" fmla="*/ 95 h 125"/>
                <a:gd name="T22" fmla="*/ 107 w 119"/>
                <a:gd name="T23" fmla="*/ 101 h 125"/>
                <a:gd name="T24" fmla="*/ 118 w 119"/>
                <a:gd name="T25" fmla="*/ 120 h 125"/>
                <a:gd name="T26" fmla="*/ 116 w 119"/>
                <a:gd name="T27" fmla="*/ 120 h 125"/>
                <a:gd name="T28" fmla="*/ 115 w 119"/>
                <a:gd name="T29" fmla="*/ 121 h 125"/>
                <a:gd name="T30" fmla="*/ 113 w 119"/>
                <a:gd name="T31" fmla="*/ 121 h 125"/>
                <a:gd name="T32" fmla="*/ 110 w 119"/>
                <a:gd name="T33" fmla="*/ 121 h 125"/>
                <a:gd name="T34" fmla="*/ 108 w 119"/>
                <a:gd name="T35" fmla="*/ 122 h 125"/>
                <a:gd name="T36" fmla="*/ 106 w 119"/>
                <a:gd name="T37" fmla="*/ 123 h 125"/>
                <a:gd name="T38" fmla="*/ 103 w 119"/>
                <a:gd name="T39" fmla="*/ 123 h 125"/>
                <a:gd name="T40" fmla="*/ 101 w 119"/>
                <a:gd name="T41" fmla="*/ 124 h 125"/>
                <a:gd name="T42" fmla="*/ 99 w 119"/>
                <a:gd name="T43" fmla="*/ 124 h 125"/>
                <a:gd name="T44" fmla="*/ 97 w 119"/>
                <a:gd name="T45" fmla="*/ 124 h 125"/>
                <a:gd name="T46" fmla="*/ 96 w 119"/>
                <a:gd name="T47" fmla="*/ 124 h 125"/>
                <a:gd name="T48" fmla="*/ 95 w 119"/>
                <a:gd name="T49" fmla="*/ 122 h 125"/>
                <a:gd name="T50" fmla="*/ 93 w 119"/>
                <a:gd name="T51" fmla="*/ 121 h 125"/>
                <a:gd name="T52" fmla="*/ 91 w 119"/>
                <a:gd name="T53" fmla="*/ 121 h 125"/>
                <a:gd name="T54" fmla="*/ 88 w 119"/>
                <a:gd name="T55" fmla="*/ 121 h 125"/>
                <a:gd name="T56" fmla="*/ 86 w 119"/>
                <a:gd name="T57" fmla="*/ 120 h 125"/>
                <a:gd name="T58" fmla="*/ 83 w 119"/>
                <a:gd name="T59" fmla="*/ 119 h 125"/>
                <a:gd name="T60" fmla="*/ 81 w 119"/>
                <a:gd name="T61" fmla="*/ 118 h 125"/>
                <a:gd name="T62" fmla="*/ 78 w 119"/>
                <a:gd name="T63" fmla="*/ 117 h 125"/>
                <a:gd name="T64" fmla="*/ 76 w 119"/>
                <a:gd name="T65" fmla="*/ 117 h 125"/>
                <a:gd name="T66" fmla="*/ 75 w 119"/>
                <a:gd name="T67" fmla="*/ 117 h 125"/>
                <a:gd name="T68" fmla="*/ 74 w 119"/>
                <a:gd name="T69" fmla="*/ 117 h 125"/>
                <a:gd name="T70" fmla="*/ 55 w 119"/>
                <a:gd name="T71" fmla="*/ 97 h 125"/>
                <a:gd name="T72" fmla="*/ 41 w 119"/>
                <a:gd name="T73" fmla="*/ 78 h 125"/>
                <a:gd name="T74" fmla="*/ 19 w 119"/>
                <a:gd name="T75" fmla="*/ 7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" h="125">
                  <a:moveTo>
                    <a:pt x="19" y="74"/>
                  </a:moveTo>
                  <a:lnTo>
                    <a:pt x="0" y="0"/>
                  </a:lnTo>
                  <a:lnTo>
                    <a:pt x="16" y="6"/>
                  </a:lnTo>
                  <a:lnTo>
                    <a:pt x="40" y="5"/>
                  </a:lnTo>
                  <a:lnTo>
                    <a:pt x="40" y="25"/>
                  </a:lnTo>
                  <a:lnTo>
                    <a:pt x="55" y="30"/>
                  </a:lnTo>
                  <a:lnTo>
                    <a:pt x="59" y="40"/>
                  </a:lnTo>
                  <a:lnTo>
                    <a:pt x="70" y="51"/>
                  </a:lnTo>
                  <a:lnTo>
                    <a:pt x="78" y="59"/>
                  </a:lnTo>
                  <a:lnTo>
                    <a:pt x="76" y="76"/>
                  </a:lnTo>
                  <a:lnTo>
                    <a:pt x="87" y="95"/>
                  </a:lnTo>
                  <a:lnTo>
                    <a:pt x="107" y="101"/>
                  </a:lnTo>
                  <a:lnTo>
                    <a:pt x="118" y="120"/>
                  </a:lnTo>
                  <a:lnTo>
                    <a:pt x="116" y="120"/>
                  </a:lnTo>
                  <a:lnTo>
                    <a:pt x="115" y="121"/>
                  </a:lnTo>
                  <a:lnTo>
                    <a:pt x="113" y="121"/>
                  </a:lnTo>
                  <a:lnTo>
                    <a:pt x="110" y="121"/>
                  </a:lnTo>
                  <a:lnTo>
                    <a:pt x="108" y="122"/>
                  </a:lnTo>
                  <a:lnTo>
                    <a:pt x="106" y="123"/>
                  </a:lnTo>
                  <a:lnTo>
                    <a:pt x="103" y="123"/>
                  </a:lnTo>
                  <a:lnTo>
                    <a:pt x="101" y="124"/>
                  </a:lnTo>
                  <a:lnTo>
                    <a:pt x="99" y="124"/>
                  </a:lnTo>
                  <a:lnTo>
                    <a:pt x="97" y="124"/>
                  </a:lnTo>
                  <a:lnTo>
                    <a:pt x="96" y="124"/>
                  </a:lnTo>
                  <a:lnTo>
                    <a:pt x="95" y="122"/>
                  </a:lnTo>
                  <a:lnTo>
                    <a:pt x="93" y="121"/>
                  </a:lnTo>
                  <a:lnTo>
                    <a:pt x="91" y="121"/>
                  </a:lnTo>
                  <a:lnTo>
                    <a:pt x="88" y="121"/>
                  </a:lnTo>
                  <a:lnTo>
                    <a:pt x="86" y="120"/>
                  </a:lnTo>
                  <a:lnTo>
                    <a:pt x="83" y="119"/>
                  </a:lnTo>
                  <a:lnTo>
                    <a:pt x="81" y="118"/>
                  </a:lnTo>
                  <a:lnTo>
                    <a:pt x="78" y="117"/>
                  </a:lnTo>
                  <a:lnTo>
                    <a:pt x="76" y="117"/>
                  </a:lnTo>
                  <a:lnTo>
                    <a:pt x="75" y="117"/>
                  </a:lnTo>
                  <a:lnTo>
                    <a:pt x="74" y="117"/>
                  </a:lnTo>
                  <a:lnTo>
                    <a:pt x="55" y="97"/>
                  </a:lnTo>
                  <a:lnTo>
                    <a:pt x="41" y="78"/>
                  </a:lnTo>
                  <a:lnTo>
                    <a:pt x="19" y="7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4" name="Freeform 140">
              <a:extLst>
                <a:ext uri="{FF2B5EF4-FFF2-40B4-BE49-F238E27FC236}">
                  <a16:creationId xmlns:a16="http://schemas.microsoft.com/office/drawing/2014/main" id="{0EBA4776-3662-40C1-BCFE-10560E25C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4" y="3099"/>
              <a:ext cx="46" cy="37"/>
            </a:xfrm>
            <a:custGeom>
              <a:avLst/>
              <a:gdLst>
                <a:gd name="T0" fmla="*/ 2 w 41"/>
                <a:gd name="T1" fmla="*/ 16 h 33"/>
                <a:gd name="T2" fmla="*/ 0 w 41"/>
                <a:gd name="T3" fmla="*/ 28 h 33"/>
                <a:gd name="T4" fmla="*/ 16 w 41"/>
                <a:gd name="T5" fmla="*/ 32 h 33"/>
                <a:gd name="T6" fmla="*/ 32 w 41"/>
                <a:gd name="T7" fmla="*/ 22 h 33"/>
                <a:gd name="T8" fmla="*/ 40 w 41"/>
                <a:gd name="T9" fmla="*/ 11 h 33"/>
                <a:gd name="T10" fmla="*/ 38 w 41"/>
                <a:gd name="T11" fmla="*/ 0 h 33"/>
                <a:gd name="T12" fmla="*/ 26 w 41"/>
                <a:gd name="T13" fmla="*/ 1 h 33"/>
                <a:gd name="T14" fmla="*/ 24 w 41"/>
                <a:gd name="T15" fmla="*/ 11 h 33"/>
                <a:gd name="T16" fmla="*/ 2 w 41"/>
                <a:gd name="T17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3">
                  <a:moveTo>
                    <a:pt x="2" y="16"/>
                  </a:moveTo>
                  <a:lnTo>
                    <a:pt x="0" y="28"/>
                  </a:lnTo>
                  <a:lnTo>
                    <a:pt x="16" y="32"/>
                  </a:lnTo>
                  <a:lnTo>
                    <a:pt x="32" y="22"/>
                  </a:lnTo>
                  <a:lnTo>
                    <a:pt x="40" y="11"/>
                  </a:lnTo>
                  <a:lnTo>
                    <a:pt x="38" y="0"/>
                  </a:lnTo>
                  <a:lnTo>
                    <a:pt x="26" y="1"/>
                  </a:lnTo>
                  <a:lnTo>
                    <a:pt x="24" y="11"/>
                  </a:lnTo>
                  <a:lnTo>
                    <a:pt x="2" y="1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5" name="Freeform 141">
              <a:extLst>
                <a:ext uri="{FF2B5EF4-FFF2-40B4-BE49-F238E27FC236}">
                  <a16:creationId xmlns:a16="http://schemas.microsoft.com/office/drawing/2014/main" id="{8153C4D3-5FC0-4C5A-B7F9-AE5418959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9" y="3109"/>
              <a:ext cx="23" cy="18"/>
            </a:xfrm>
            <a:custGeom>
              <a:avLst/>
              <a:gdLst>
                <a:gd name="T0" fmla="*/ 10 w 21"/>
                <a:gd name="T1" fmla="*/ 15 h 16"/>
                <a:gd name="T2" fmla="*/ 11 w 21"/>
                <a:gd name="T3" fmla="*/ 14 h 16"/>
                <a:gd name="T4" fmla="*/ 13 w 21"/>
                <a:gd name="T5" fmla="*/ 14 h 16"/>
                <a:gd name="T6" fmla="*/ 15 w 21"/>
                <a:gd name="T7" fmla="*/ 13 h 16"/>
                <a:gd name="T8" fmla="*/ 16 w 21"/>
                <a:gd name="T9" fmla="*/ 13 h 16"/>
                <a:gd name="T10" fmla="*/ 17 w 21"/>
                <a:gd name="T11" fmla="*/ 12 h 16"/>
                <a:gd name="T12" fmla="*/ 18 w 21"/>
                <a:gd name="T13" fmla="*/ 11 h 16"/>
                <a:gd name="T14" fmla="*/ 19 w 21"/>
                <a:gd name="T15" fmla="*/ 11 h 16"/>
                <a:gd name="T16" fmla="*/ 20 w 21"/>
                <a:gd name="T17" fmla="*/ 9 h 16"/>
                <a:gd name="T18" fmla="*/ 20 w 21"/>
                <a:gd name="T19" fmla="*/ 8 h 16"/>
                <a:gd name="T20" fmla="*/ 20 w 21"/>
                <a:gd name="T21" fmla="*/ 7 h 16"/>
                <a:gd name="T22" fmla="*/ 20 w 21"/>
                <a:gd name="T23" fmla="*/ 6 h 16"/>
                <a:gd name="T24" fmla="*/ 20 w 21"/>
                <a:gd name="T25" fmla="*/ 5 h 16"/>
                <a:gd name="T26" fmla="*/ 19 w 21"/>
                <a:gd name="T27" fmla="*/ 4 h 16"/>
                <a:gd name="T28" fmla="*/ 18 w 21"/>
                <a:gd name="T29" fmla="*/ 4 h 16"/>
                <a:gd name="T30" fmla="*/ 18 w 21"/>
                <a:gd name="T31" fmla="*/ 3 h 16"/>
                <a:gd name="T32" fmla="*/ 17 w 21"/>
                <a:gd name="T33" fmla="*/ 2 h 16"/>
                <a:gd name="T34" fmla="*/ 16 w 21"/>
                <a:gd name="T35" fmla="*/ 1 h 16"/>
                <a:gd name="T36" fmla="*/ 15 w 21"/>
                <a:gd name="T37" fmla="*/ 1 h 16"/>
                <a:gd name="T38" fmla="*/ 13 w 21"/>
                <a:gd name="T39" fmla="*/ 0 h 16"/>
                <a:gd name="T40" fmla="*/ 11 w 21"/>
                <a:gd name="T41" fmla="*/ 0 h 16"/>
                <a:gd name="T42" fmla="*/ 10 w 21"/>
                <a:gd name="T43" fmla="*/ 0 h 16"/>
                <a:gd name="T44" fmla="*/ 8 w 21"/>
                <a:gd name="T45" fmla="*/ 0 h 16"/>
                <a:gd name="T46" fmla="*/ 7 w 21"/>
                <a:gd name="T47" fmla="*/ 0 h 16"/>
                <a:gd name="T48" fmla="*/ 5 w 21"/>
                <a:gd name="T49" fmla="*/ 0 h 16"/>
                <a:gd name="T50" fmla="*/ 5 w 21"/>
                <a:gd name="T51" fmla="*/ 1 h 16"/>
                <a:gd name="T52" fmla="*/ 3 w 21"/>
                <a:gd name="T53" fmla="*/ 1 h 16"/>
                <a:gd name="T54" fmla="*/ 3 w 21"/>
                <a:gd name="T55" fmla="*/ 2 h 16"/>
                <a:gd name="T56" fmla="*/ 2 w 21"/>
                <a:gd name="T57" fmla="*/ 3 h 16"/>
                <a:gd name="T58" fmla="*/ 1 w 21"/>
                <a:gd name="T59" fmla="*/ 4 h 16"/>
                <a:gd name="T60" fmla="*/ 0 w 21"/>
                <a:gd name="T61" fmla="*/ 5 h 16"/>
                <a:gd name="T62" fmla="*/ 0 w 21"/>
                <a:gd name="T63" fmla="*/ 6 h 16"/>
                <a:gd name="T64" fmla="*/ 0 w 21"/>
                <a:gd name="T65" fmla="*/ 7 h 16"/>
                <a:gd name="T66" fmla="*/ 0 w 21"/>
                <a:gd name="T67" fmla="*/ 8 h 16"/>
                <a:gd name="T68" fmla="*/ 0 w 21"/>
                <a:gd name="T69" fmla="*/ 9 h 16"/>
                <a:gd name="T70" fmla="*/ 1 w 21"/>
                <a:gd name="T71" fmla="*/ 11 h 16"/>
                <a:gd name="T72" fmla="*/ 2 w 21"/>
                <a:gd name="T73" fmla="*/ 11 h 16"/>
                <a:gd name="T74" fmla="*/ 3 w 21"/>
                <a:gd name="T75" fmla="*/ 12 h 16"/>
                <a:gd name="T76" fmla="*/ 3 w 21"/>
                <a:gd name="T77" fmla="*/ 13 h 16"/>
                <a:gd name="T78" fmla="*/ 5 w 21"/>
                <a:gd name="T79" fmla="*/ 13 h 16"/>
                <a:gd name="T80" fmla="*/ 5 w 21"/>
                <a:gd name="T81" fmla="*/ 14 h 16"/>
                <a:gd name="T82" fmla="*/ 7 w 21"/>
                <a:gd name="T83" fmla="*/ 14 h 16"/>
                <a:gd name="T84" fmla="*/ 8 w 21"/>
                <a:gd name="T85" fmla="*/ 14 h 16"/>
                <a:gd name="T86" fmla="*/ 10 w 21"/>
                <a:gd name="T87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" h="16">
                  <a:moveTo>
                    <a:pt x="10" y="15"/>
                  </a:moveTo>
                  <a:lnTo>
                    <a:pt x="11" y="14"/>
                  </a:lnTo>
                  <a:lnTo>
                    <a:pt x="13" y="14"/>
                  </a:lnTo>
                  <a:lnTo>
                    <a:pt x="15" y="13"/>
                  </a:lnTo>
                  <a:lnTo>
                    <a:pt x="16" y="13"/>
                  </a:lnTo>
                  <a:lnTo>
                    <a:pt x="17" y="12"/>
                  </a:lnTo>
                  <a:lnTo>
                    <a:pt x="18" y="11"/>
                  </a:lnTo>
                  <a:lnTo>
                    <a:pt x="19" y="11"/>
                  </a:lnTo>
                  <a:lnTo>
                    <a:pt x="20" y="9"/>
                  </a:lnTo>
                  <a:lnTo>
                    <a:pt x="20" y="8"/>
                  </a:lnTo>
                  <a:lnTo>
                    <a:pt x="20" y="7"/>
                  </a:lnTo>
                  <a:lnTo>
                    <a:pt x="20" y="6"/>
                  </a:lnTo>
                  <a:lnTo>
                    <a:pt x="20" y="5"/>
                  </a:lnTo>
                  <a:lnTo>
                    <a:pt x="19" y="4"/>
                  </a:lnTo>
                  <a:lnTo>
                    <a:pt x="18" y="4"/>
                  </a:lnTo>
                  <a:lnTo>
                    <a:pt x="18" y="3"/>
                  </a:lnTo>
                  <a:lnTo>
                    <a:pt x="17" y="2"/>
                  </a:lnTo>
                  <a:lnTo>
                    <a:pt x="16" y="1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1" y="11"/>
                  </a:lnTo>
                  <a:lnTo>
                    <a:pt x="2" y="11"/>
                  </a:lnTo>
                  <a:lnTo>
                    <a:pt x="3" y="12"/>
                  </a:lnTo>
                  <a:lnTo>
                    <a:pt x="3" y="13"/>
                  </a:lnTo>
                  <a:lnTo>
                    <a:pt x="5" y="13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8" y="14"/>
                  </a:lnTo>
                  <a:lnTo>
                    <a:pt x="10" y="1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6" name="Freeform 142">
              <a:extLst>
                <a:ext uri="{FF2B5EF4-FFF2-40B4-BE49-F238E27FC236}">
                  <a16:creationId xmlns:a16="http://schemas.microsoft.com/office/drawing/2014/main" id="{4B4604BD-B80B-4D2A-B565-DAE35F983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" y="3048"/>
              <a:ext cx="21" cy="18"/>
            </a:xfrm>
            <a:custGeom>
              <a:avLst/>
              <a:gdLst>
                <a:gd name="T0" fmla="*/ 9 w 19"/>
                <a:gd name="T1" fmla="*/ 14 h 15"/>
                <a:gd name="T2" fmla="*/ 8 w 19"/>
                <a:gd name="T3" fmla="*/ 14 h 15"/>
                <a:gd name="T4" fmla="*/ 6 w 19"/>
                <a:gd name="T5" fmla="*/ 14 h 15"/>
                <a:gd name="T6" fmla="*/ 5 w 19"/>
                <a:gd name="T7" fmla="*/ 14 h 15"/>
                <a:gd name="T8" fmla="*/ 4 w 19"/>
                <a:gd name="T9" fmla="*/ 14 h 15"/>
                <a:gd name="T10" fmla="*/ 3 w 19"/>
                <a:gd name="T11" fmla="*/ 12 h 15"/>
                <a:gd name="T12" fmla="*/ 2 w 19"/>
                <a:gd name="T13" fmla="*/ 12 h 15"/>
                <a:gd name="T14" fmla="*/ 1 w 19"/>
                <a:gd name="T15" fmla="*/ 12 h 15"/>
                <a:gd name="T16" fmla="*/ 0 w 19"/>
                <a:gd name="T17" fmla="*/ 12 h 15"/>
                <a:gd name="T18" fmla="*/ 0 w 19"/>
                <a:gd name="T19" fmla="*/ 11 h 15"/>
                <a:gd name="T20" fmla="*/ 0 w 19"/>
                <a:gd name="T21" fmla="*/ 9 h 15"/>
                <a:gd name="T22" fmla="*/ 0 w 19"/>
                <a:gd name="T23" fmla="*/ 7 h 15"/>
                <a:gd name="T24" fmla="*/ 0 w 19"/>
                <a:gd name="T25" fmla="*/ 6 h 15"/>
                <a:gd name="T26" fmla="*/ 0 w 19"/>
                <a:gd name="T27" fmla="*/ 4 h 15"/>
                <a:gd name="T28" fmla="*/ 1 w 19"/>
                <a:gd name="T29" fmla="*/ 4 h 15"/>
                <a:gd name="T30" fmla="*/ 2 w 19"/>
                <a:gd name="T31" fmla="*/ 3 h 15"/>
                <a:gd name="T32" fmla="*/ 3 w 19"/>
                <a:gd name="T33" fmla="*/ 3 h 15"/>
                <a:gd name="T34" fmla="*/ 4 w 19"/>
                <a:gd name="T35" fmla="*/ 1 h 15"/>
                <a:gd name="T36" fmla="*/ 5 w 19"/>
                <a:gd name="T37" fmla="*/ 1 h 15"/>
                <a:gd name="T38" fmla="*/ 6 w 19"/>
                <a:gd name="T39" fmla="*/ 1 h 15"/>
                <a:gd name="T40" fmla="*/ 8 w 19"/>
                <a:gd name="T41" fmla="*/ 1 h 15"/>
                <a:gd name="T42" fmla="*/ 9 w 19"/>
                <a:gd name="T43" fmla="*/ 0 h 15"/>
                <a:gd name="T44" fmla="*/ 9 w 19"/>
                <a:gd name="T45" fmla="*/ 1 h 15"/>
                <a:gd name="T46" fmla="*/ 11 w 19"/>
                <a:gd name="T47" fmla="*/ 1 h 15"/>
                <a:gd name="T48" fmla="*/ 13 w 19"/>
                <a:gd name="T49" fmla="*/ 1 h 15"/>
                <a:gd name="T50" fmla="*/ 14 w 19"/>
                <a:gd name="T51" fmla="*/ 3 h 15"/>
                <a:gd name="T52" fmla="*/ 15 w 19"/>
                <a:gd name="T53" fmla="*/ 3 h 15"/>
                <a:gd name="T54" fmla="*/ 15 w 19"/>
                <a:gd name="T55" fmla="*/ 4 h 15"/>
                <a:gd name="T56" fmla="*/ 16 w 19"/>
                <a:gd name="T57" fmla="*/ 4 h 15"/>
                <a:gd name="T58" fmla="*/ 17 w 19"/>
                <a:gd name="T59" fmla="*/ 6 h 15"/>
                <a:gd name="T60" fmla="*/ 17 w 19"/>
                <a:gd name="T61" fmla="*/ 7 h 15"/>
                <a:gd name="T62" fmla="*/ 18 w 19"/>
                <a:gd name="T63" fmla="*/ 7 h 15"/>
                <a:gd name="T64" fmla="*/ 17 w 19"/>
                <a:gd name="T65" fmla="*/ 9 h 15"/>
                <a:gd name="T66" fmla="*/ 17 w 19"/>
                <a:gd name="T67" fmla="*/ 11 h 15"/>
                <a:gd name="T68" fmla="*/ 16 w 19"/>
                <a:gd name="T69" fmla="*/ 11 h 15"/>
                <a:gd name="T70" fmla="*/ 16 w 19"/>
                <a:gd name="T71" fmla="*/ 12 h 15"/>
                <a:gd name="T72" fmla="*/ 15 w 19"/>
                <a:gd name="T73" fmla="*/ 12 h 15"/>
                <a:gd name="T74" fmla="*/ 14 w 19"/>
                <a:gd name="T75" fmla="*/ 12 h 15"/>
                <a:gd name="T76" fmla="*/ 13 w 19"/>
                <a:gd name="T77" fmla="*/ 14 h 15"/>
                <a:gd name="T78" fmla="*/ 11 w 19"/>
                <a:gd name="T79" fmla="*/ 14 h 15"/>
                <a:gd name="T80" fmla="*/ 9 w 19"/>
                <a:gd name="T8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" h="15">
                  <a:moveTo>
                    <a:pt x="9" y="14"/>
                  </a:moveTo>
                  <a:lnTo>
                    <a:pt x="8" y="14"/>
                  </a:lnTo>
                  <a:lnTo>
                    <a:pt x="6" y="14"/>
                  </a:lnTo>
                  <a:lnTo>
                    <a:pt x="5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2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4"/>
                  </a:lnTo>
                  <a:lnTo>
                    <a:pt x="2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8" y="1"/>
                  </a:lnTo>
                  <a:lnTo>
                    <a:pt x="9" y="0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3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6" y="4"/>
                  </a:lnTo>
                  <a:lnTo>
                    <a:pt x="17" y="6"/>
                  </a:lnTo>
                  <a:lnTo>
                    <a:pt x="17" y="7"/>
                  </a:lnTo>
                  <a:lnTo>
                    <a:pt x="18" y="7"/>
                  </a:lnTo>
                  <a:lnTo>
                    <a:pt x="17" y="9"/>
                  </a:lnTo>
                  <a:lnTo>
                    <a:pt x="17" y="11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15" y="12"/>
                  </a:lnTo>
                  <a:lnTo>
                    <a:pt x="14" y="12"/>
                  </a:lnTo>
                  <a:lnTo>
                    <a:pt x="13" y="14"/>
                  </a:lnTo>
                  <a:lnTo>
                    <a:pt x="11" y="14"/>
                  </a:lnTo>
                  <a:lnTo>
                    <a:pt x="9" y="1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7" name="Freeform 143">
              <a:extLst>
                <a:ext uri="{FF2B5EF4-FFF2-40B4-BE49-F238E27FC236}">
                  <a16:creationId xmlns:a16="http://schemas.microsoft.com/office/drawing/2014/main" id="{5412E574-EC66-4713-A85D-8FFA1007A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2" y="3127"/>
              <a:ext cx="153" cy="52"/>
            </a:xfrm>
            <a:custGeom>
              <a:avLst/>
              <a:gdLst>
                <a:gd name="T0" fmla="*/ 19 w 135"/>
                <a:gd name="T1" fmla="*/ 2 h 46"/>
                <a:gd name="T2" fmla="*/ 8 w 135"/>
                <a:gd name="T3" fmla="*/ 7 h 46"/>
                <a:gd name="T4" fmla="*/ 0 w 135"/>
                <a:gd name="T5" fmla="*/ 17 h 46"/>
                <a:gd name="T6" fmla="*/ 8 w 135"/>
                <a:gd name="T7" fmla="*/ 31 h 46"/>
                <a:gd name="T8" fmla="*/ 35 w 135"/>
                <a:gd name="T9" fmla="*/ 31 h 46"/>
                <a:gd name="T10" fmla="*/ 45 w 135"/>
                <a:gd name="T11" fmla="*/ 36 h 46"/>
                <a:gd name="T12" fmla="*/ 68 w 135"/>
                <a:gd name="T13" fmla="*/ 36 h 46"/>
                <a:gd name="T14" fmla="*/ 70 w 135"/>
                <a:gd name="T15" fmla="*/ 45 h 46"/>
                <a:gd name="T16" fmla="*/ 112 w 135"/>
                <a:gd name="T17" fmla="*/ 45 h 46"/>
                <a:gd name="T18" fmla="*/ 123 w 135"/>
                <a:gd name="T19" fmla="*/ 45 h 46"/>
                <a:gd name="T20" fmla="*/ 133 w 135"/>
                <a:gd name="T21" fmla="*/ 45 h 46"/>
                <a:gd name="T22" fmla="*/ 134 w 135"/>
                <a:gd name="T23" fmla="*/ 34 h 46"/>
                <a:gd name="T24" fmla="*/ 121 w 135"/>
                <a:gd name="T25" fmla="*/ 28 h 46"/>
                <a:gd name="T26" fmla="*/ 123 w 135"/>
                <a:gd name="T27" fmla="*/ 17 h 46"/>
                <a:gd name="T28" fmla="*/ 110 w 135"/>
                <a:gd name="T29" fmla="*/ 18 h 46"/>
                <a:gd name="T30" fmla="*/ 94 w 135"/>
                <a:gd name="T31" fmla="*/ 17 h 46"/>
                <a:gd name="T32" fmla="*/ 82 w 135"/>
                <a:gd name="T33" fmla="*/ 9 h 46"/>
                <a:gd name="T34" fmla="*/ 61 w 135"/>
                <a:gd name="T35" fmla="*/ 8 h 46"/>
                <a:gd name="T36" fmla="*/ 40 w 135"/>
                <a:gd name="T37" fmla="*/ 0 h 46"/>
                <a:gd name="T38" fmla="*/ 19 w 135"/>
                <a:gd name="T39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5" h="46">
                  <a:moveTo>
                    <a:pt x="19" y="2"/>
                  </a:moveTo>
                  <a:lnTo>
                    <a:pt x="8" y="7"/>
                  </a:lnTo>
                  <a:lnTo>
                    <a:pt x="0" y="17"/>
                  </a:lnTo>
                  <a:lnTo>
                    <a:pt x="8" y="31"/>
                  </a:lnTo>
                  <a:lnTo>
                    <a:pt x="35" y="31"/>
                  </a:lnTo>
                  <a:lnTo>
                    <a:pt x="45" y="36"/>
                  </a:lnTo>
                  <a:lnTo>
                    <a:pt x="68" y="36"/>
                  </a:lnTo>
                  <a:lnTo>
                    <a:pt x="70" y="45"/>
                  </a:lnTo>
                  <a:lnTo>
                    <a:pt x="112" y="45"/>
                  </a:lnTo>
                  <a:lnTo>
                    <a:pt x="123" y="45"/>
                  </a:lnTo>
                  <a:lnTo>
                    <a:pt x="133" y="45"/>
                  </a:lnTo>
                  <a:lnTo>
                    <a:pt x="134" y="34"/>
                  </a:lnTo>
                  <a:lnTo>
                    <a:pt x="121" y="28"/>
                  </a:lnTo>
                  <a:lnTo>
                    <a:pt x="123" y="17"/>
                  </a:lnTo>
                  <a:lnTo>
                    <a:pt x="110" y="18"/>
                  </a:lnTo>
                  <a:lnTo>
                    <a:pt x="94" y="17"/>
                  </a:lnTo>
                  <a:lnTo>
                    <a:pt x="82" y="9"/>
                  </a:lnTo>
                  <a:lnTo>
                    <a:pt x="61" y="8"/>
                  </a:lnTo>
                  <a:lnTo>
                    <a:pt x="40" y="0"/>
                  </a:lnTo>
                  <a:lnTo>
                    <a:pt x="19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8" name="Freeform 144">
              <a:extLst>
                <a:ext uri="{FF2B5EF4-FFF2-40B4-BE49-F238E27FC236}">
                  <a16:creationId xmlns:a16="http://schemas.microsoft.com/office/drawing/2014/main" id="{E79436DD-6026-450E-994F-1E41A79F5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" y="3173"/>
              <a:ext cx="17" cy="15"/>
            </a:xfrm>
            <a:custGeom>
              <a:avLst/>
              <a:gdLst>
                <a:gd name="T0" fmla="*/ 7 w 15"/>
                <a:gd name="T1" fmla="*/ 12 h 13"/>
                <a:gd name="T2" fmla="*/ 4 w 15"/>
                <a:gd name="T3" fmla="*/ 11 h 13"/>
                <a:gd name="T4" fmla="*/ 2 w 15"/>
                <a:gd name="T5" fmla="*/ 11 h 13"/>
                <a:gd name="T6" fmla="*/ 0 w 15"/>
                <a:gd name="T7" fmla="*/ 10 h 13"/>
                <a:gd name="T8" fmla="*/ 0 w 15"/>
                <a:gd name="T9" fmla="*/ 8 h 13"/>
                <a:gd name="T10" fmla="*/ 0 w 15"/>
                <a:gd name="T11" fmla="*/ 6 h 13"/>
                <a:gd name="T12" fmla="*/ 0 w 15"/>
                <a:gd name="T13" fmla="*/ 5 h 13"/>
                <a:gd name="T14" fmla="*/ 0 w 15"/>
                <a:gd name="T15" fmla="*/ 4 h 13"/>
                <a:gd name="T16" fmla="*/ 0 w 15"/>
                <a:gd name="T17" fmla="*/ 3 h 13"/>
                <a:gd name="T18" fmla="*/ 0 w 15"/>
                <a:gd name="T19" fmla="*/ 2 h 13"/>
                <a:gd name="T20" fmla="*/ 0 w 15"/>
                <a:gd name="T21" fmla="*/ 1 h 13"/>
                <a:gd name="T22" fmla="*/ 2 w 15"/>
                <a:gd name="T23" fmla="*/ 0 h 13"/>
                <a:gd name="T24" fmla="*/ 4 w 15"/>
                <a:gd name="T25" fmla="*/ 0 h 13"/>
                <a:gd name="T26" fmla="*/ 7 w 15"/>
                <a:gd name="T27" fmla="*/ 0 h 13"/>
                <a:gd name="T28" fmla="*/ 9 w 15"/>
                <a:gd name="T29" fmla="*/ 0 h 13"/>
                <a:gd name="T30" fmla="*/ 11 w 15"/>
                <a:gd name="T31" fmla="*/ 1 h 13"/>
                <a:gd name="T32" fmla="*/ 11 w 15"/>
                <a:gd name="T33" fmla="*/ 2 h 13"/>
                <a:gd name="T34" fmla="*/ 11 w 15"/>
                <a:gd name="T35" fmla="*/ 3 h 13"/>
                <a:gd name="T36" fmla="*/ 11 w 15"/>
                <a:gd name="T37" fmla="*/ 4 h 13"/>
                <a:gd name="T38" fmla="*/ 14 w 15"/>
                <a:gd name="T39" fmla="*/ 5 h 13"/>
                <a:gd name="T40" fmla="*/ 11 w 15"/>
                <a:gd name="T41" fmla="*/ 5 h 13"/>
                <a:gd name="T42" fmla="*/ 11 w 15"/>
                <a:gd name="T43" fmla="*/ 6 h 13"/>
                <a:gd name="T44" fmla="*/ 11 w 15"/>
                <a:gd name="T45" fmla="*/ 8 h 13"/>
                <a:gd name="T46" fmla="*/ 11 w 15"/>
                <a:gd name="T47" fmla="*/ 10 h 13"/>
                <a:gd name="T48" fmla="*/ 9 w 15"/>
                <a:gd name="T49" fmla="*/ 11 h 13"/>
                <a:gd name="T50" fmla="*/ 7 w 15"/>
                <a:gd name="T51" fmla="*/ 11 h 13"/>
                <a:gd name="T52" fmla="*/ 7 w 15"/>
                <a:gd name="T5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" h="13">
                  <a:moveTo>
                    <a:pt x="7" y="12"/>
                  </a:moveTo>
                  <a:lnTo>
                    <a:pt x="4" y="11"/>
                  </a:lnTo>
                  <a:lnTo>
                    <a:pt x="2" y="11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1" y="1"/>
                  </a:lnTo>
                  <a:lnTo>
                    <a:pt x="11" y="2"/>
                  </a:lnTo>
                  <a:lnTo>
                    <a:pt x="11" y="3"/>
                  </a:lnTo>
                  <a:lnTo>
                    <a:pt x="11" y="4"/>
                  </a:lnTo>
                  <a:lnTo>
                    <a:pt x="14" y="5"/>
                  </a:lnTo>
                  <a:lnTo>
                    <a:pt x="11" y="5"/>
                  </a:lnTo>
                  <a:lnTo>
                    <a:pt x="11" y="6"/>
                  </a:lnTo>
                  <a:lnTo>
                    <a:pt x="11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7" y="1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9" name="Freeform 145">
              <a:extLst>
                <a:ext uri="{FF2B5EF4-FFF2-40B4-BE49-F238E27FC236}">
                  <a16:creationId xmlns:a16="http://schemas.microsoft.com/office/drawing/2014/main" id="{139FAD97-86B8-4F3D-954F-95EA4340B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8" y="3175"/>
              <a:ext cx="37" cy="16"/>
            </a:xfrm>
            <a:custGeom>
              <a:avLst/>
              <a:gdLst>
                <a:gd name="T0" fmla="*/ 0 w 33"/>
                <a:gd name="T1" fmla="*/ 2 h 15"/>
                <a:gd name="T2" fmla="*/ 17 w 33"/>
                <a:gd name="T3" fmla="*/ 0 h 15"/>
                <a:gd name="T4" fmla="*/ 32 w 33"/>
                <a:gd name="T5" fmla="*/ 6 h 15"/>
                <a:gd name="T6" fmla="*/ 21 w 33"/>
                <a:gd name="T7" fmla="*/ 14 h 15"/>
                <a:gd name="T8" fmla="*/ 3 w 33"/>
                <a:gd name="T9" fmla="*/ 11 h 15"/>
                <a:gd name="T10" fmla="*/ 0 w 33"/>
                <a:gd name="T11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5">
                  <a:moveTo>
                    <a:pt x="0" y="2"/>
                  </a:moveTo>
                  <a:lnTo>
                    <a:pt x="17" y="0"/>
                  </a:lnTo>
                  <a:lnTo>
                    <a:pt x="32" y="6"/>
                  </a:lnTo>
                  <a:lnTo>
                    <a:pt x="21" y="14"/>
                  </a:lnTo>
                  <a:lnTo>
                    <a:pt x="3" y="11"/>
                  </a:lnTo>
                  <a:lnTo>
                    <a:pt x="0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0" name="Freeform 146">
              <a:extLst>
                <a:ext uri="{FF2B5EF4-FFF2-40B4-BE49-F238E27FC236}">
                  <a16:creationId xmlns:a16="http://schemas.microsoft.com/office/drawing/2014/main" id="{F0A83731-B22A-49BB-B48D-F6DCD02C3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6" y="3196"/>
              <a:ext cx="20" cy="18"/>
            </a:xfrm>
            <a:custGeom>
              <a:avLst/>
              <a:gdLst>
                <a:gd name="T0" fmla="*/ 16 w 17"/>
                <a:gd name="T1" fmla="*/ 0 h 15"/>
                <a:gd name="T2" fmla="*/ 6 w 17"/>
                <a:gd name="T3" fmla="*/ 2 h 15"/>
                <a:gd name="T4" fmla="*/ 0 w 17"/>
                <a:gd name="T5" fmla="*/ 14 h 15"/>
                <a:gd name="T6" fmla="*/ 8 w 17"/>
                <a:gd name="T7" fmla="*/ 14 h 15"/>
                <a:gd name="T8" fmla="*/ 16 w 17"/>
                <a:gd name="T9" fmla="*/ 5 h 15"/>
                <a:gd name="T10" fmla="*/ 16 w 17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5">
                  <a:moveTo>
                    <a:pt x="16" y="0"/>
                  </a:moveTo>
                  <a:lnTo>
                    <a:pt x="6" y="2"/>
                  </a:lnTo>
                  <a:lnTo>
                    <a:pt x="0" y="14"/>
                  </a:lnTo>
                  <a:lnTo>
                    <a:pt x="8" y="14"/>
                  </a:lnTo>
                  <a:lnTo>
                    <a:pt x="16" y="5"/>
                  </a:lnTo>
                  <a:lnTo>
                    <a:pt x="16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1" name="Freeform 147">
              <a:extLst>
                <a:ext uri="{FF2B5EF4-FFF2-40B4-BE49-F238E27FC236}">
                  <a16:creationId xmlns:a16="http://schemas.microsoft.com/office/drawing/2014/main" id="{9F64FEE4-7088-4DA0-BE6C-BA4BA0236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" y="2987"/>
              <a:ext cx="108" cy="140"/>
            </a:xfrm>
            <a:custGeom>
              <a:avLst/>
              <a:gdLst>
                <a:gd name="T0" fmla="*/ 24 w 97"/>
                <a:gd name="T1" fmla="*/ 17 h 124"/>
                <a:gd name="T2" fmla="*/ 21 w 97"/>
                <a:gd name="T3" fmla="*/ 36 h 124"/>
                <a:gd name="T4" fmla="*/ 14 w 97"/>
                <a:gd name="T5" fmla="*/ 46 h 124"/>
                <a:gd name="T6" fmla="*/ 11 w 97"/>
                <a:gd name="T7" fmla="*/ 60 h 124"/>
                <a:gd name="T8" fmla="*/ 0 w 97"/>
                <a:gd name="T9" fmla="*/ 68 h 124"/>
                <a:gd name="T10" fmla="*/ 0 w 97"/>
                <a:gd name="T11" fmla="*/ 94 h 124"/>
                <a:gd name="T12" fmla="*/ 13 w 97"/>
                <a:gd name="T13" fmla="*/ 100 h 124"/>
                <a:gd name="T14" fmla="*/ 15 w 97"/>
                <a:gd name="T15" fmla="*/ 118 h 124"/>
                <a:gd name="T16" fmla="*/ 27 w 97"/>
                <a:gd name="T17" fmla="*/ 120 h 124"/>
                <a:gd name="T18" fmla="*/ 32 w 97"/>
                <a:gd name="T19" fmla="*/ 92 h 124"/>
                <a:gd name="T20" fmla="*/ 42 w 97"/>
                <a:gd name="T21" fmla="*/ 89 h 124"/>
                <a:gd name="T22" fmla="*/ 42 w 97"/>
                <a:gd name="T23" fmla="*/ 112 h 124"/>
                <a:gd name="T24" fmla="*/ 53 w 97"/>
                <a:gd name="T25" fmla="*/ 115 h 124"/>
                <a:gd name="T26" fmla="*/ 56 w 97"/>
                <a:gd name="T27" fmla="*/ 123 h 124"/>
                <a:gd name="T28" fmla="*/ 69 w 97"/>
                <a:gd name="T29" fmla="*/ 120 h 124"/>
                <a:gd name="T30" fmla="*/ 68 w 97"/>
                <a:gd name="T31" fmla="*/ 104 h 124"/>
                <a:gd name="T32" fmla="*/ 49 w 97"/>
                <a:gd name="T33" fmla="*/ 72 h 124"/>
                <a:gd name="T34" fmla="*/ 59 w 97"/>
                <a:gd name="T35" fmla="*/ 64 h 124"/>
                <a:gd name="T36" fmla="*/ 68 w 97"/>
                <a:gd name="T37" fmla="*/ 48 h 124"/>
                <a:gd name="T38" fmla="*/ 61 w 97"/>
                <a:gd name="T39" fmla="*/ 42 h 124"/>
                <a:gd name="T40" fmla="*/ 51 w 97"/>
                <a:gd name="T41" fmla="*/ 47 h 124"/>
                <a:gd name="T42" fmla="*/ 42 w 97"/>
                <a:gd name="T43" fmla="*/ 52 h 124"/>
                <a:gd name="T44" fmla="*/ 35 w 97"/>
                <a:gd name="T45" fmla="*/ 33 h 124"/>
                <a:gd name="T46" fmla="*/ 32 w 97"/>
                <a:gd name="T47" fmla="*/ 15 h 124"/>
                <a:gd name="T48" fmla="*/ 40 w 97"/>
                <a:gd name="T49" fmla="*/ 18 h 124"/>
                <a:gd name="T50" fmla="*/ 49 w 97"/>
                <a:gd name="T51" fmla="*/ 25 h 124"/>
                <a:gd name="T52" fmla="*/ 64 w 97"/>
                <a:gd name="T53" fmla="*/ 21 h 124"/>
                <a:gd name="T54" fmla="*/ 71 w 97"/>
                <a:gd name="T55" fmla="*/ 26 h 124"/>
                <a:gd name="T56" fmla="*/ 88 w 97"/>
                <a:gd name="T57" fmla="*/ 21 h 124"/>
                <a:gd name="T58" fmla="*/ 96 w 97"/>
                <a:gd name="T59" fmla="*/ 17 h 124"/>
                <a:gd name="T60" fmla="*/ 93 w 97"/>
                <a:gd name="T61" fmla="*/ 0 h 124"/>
                <a:gd name="T62" fmla="*/ 83 w 97"/>
                <a:gd name="T63" fmla="*/ 0 h 124"/>
                <a:gd name="T64" fmla="*/ 77 w 97"/>
                <a:gd name="T65" fmla="*/ 12 h 124"/>
                <a:gd name="T66" fmla="*/ 45 w 97"/>
                <a:gd name="T67" fmla="*/ 9 h 124"/>
                <a:gd name="T68" fmla="*/ 26 w 97"/>
                <a:gd name="T69" fmla="*/ 10 h 124"/>
                <a:gd name="T70" fmla="*/ 24 w 97"/>
                <a:gd name="T71" fmla="*/ 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7" h="124">
                  <a:moveTo>
                    <a:pt x="24" y="17"/>
                  </a:moveTo>
                  <a:lnTo>
                    <a:pt x="21" y="36"/>
                  </a:lnTo>
                  <a:lnTo>
                    <a:pt x="14" y="46"/>
                  </a:lnTo>
                  <a:lnTo>
                    <a:pt x="11" y="60"/>
                  </a:lnTo>
                  <a:lnTo>
                    <a:pt x="0" y="68"/>
                  </a:lnTo>
                  <a:lnTo>
                    <a:pt x="0" y="94"/>
                  </a:lnTo>
                  <a:lnTo>
                    <a:pt x="13" y="100"/>
                  </a:lnTo>
                  <a:lnTo>
                    <a:pt x="15" y="118"/>
                  </a:lnTo>
                  <a:lnTo>
                    <a:pt x="27" y="120"/>
                  </a:lnTo>
                  <a:lnTo>
                    <a:pt x="32" y="92"/>
                  </a:lnTo>
                  <a:lnTo>
                    <a:pt x="42" y="89"/>
                  </a:lnTo>
                  <a:lnTo>
                    <a:pt x="42" y="112"/>
                  </a:lnTo>
                  <a:lnTo>
                    <a:pt x="53" y="115"/>
                  </a:lnTo>
                  <a:lnTo>
                    <a:pt x="56" y="123"/>
                  </a:lnTo>
                  <a:lnTo>
                    <a:pt x="69" y="120"/>
                  </a:lnTo>
                  <a:lnTo>
                    <a:pt x="68" y="104"/>
                  </a:lnTo>
                  <a:lnTo>
                    <a:pt x="49" y="72"/>
                  </a:lnTo>
                  <a:lnTo>
                    <a:pt x="59" y="64"/>
                  </a:lnTo>
                  <a:lnTo>
                    <a:pt x="68" y="48"/>
                  </a:lnTo>
                  <a:lnTo>
                    <a:pt x="61" y="42"/>
                  </a:lnTo>
                  <a:lnTo>
                    <a:pt x="51" y="47"/>
                  </a:lnTo>
                  <a:lnTo>
                    <a:pt x="42" y="52"/>
                  </a:lnTo>
                  <a:lnTo>
                    <a:pt x="35" y="33"/>
                  </a:lnTo>
                  <a:lnTo>
                    <a:pt x="32" y="15"/>
                  </a:lnTo>
                  <a:lnTo>
                    <a:pt x="40" y="18"/>
                  </a:lnTo>
                  <a:lnTo>
                    <a:pt x="49" y="25"/>
                  </a:lnTo>
                  <a:lnTo>
                    <a:pt x="64" y="21"/>
                  </a:lnTo>
                  <a:lnTo>
                    <a:pt x="71" y="26"/>
                  </a:lnTo>
                  <a:lnTo>
                    <a:pt x="88" y="21"/>
                  </a:lnTo>
                  <a:lnTo>
                    <a:pt x="96" y="17"/>
                  </a:lnTo>
                  <a:lnTo>
                    <a:pt x="93" y="0"/>
                  </a:lnTo>
                  <a:lnTo>
                    <a:pt x="83" y="0"/>
                  </a:lnTo>
                  <a:lnTo>
                    <a:pt x="77" y="12"/>
                  </a:lnTo>
                  <a:lnTo>
                    <a:pt x="45" y="9"/>
                  </a:lnTo>
                  <a:lnTo>
                    <a:pt x="26" y="10"/>
                  </a:lnTo>
                  <a:lnTo>
                    <a:pt x="24" y="17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" name="Freeform 148">
              <a:extLst>
                <a:ext uri="{FF2B5EF4-FFF2-40B4-BE49-F238E27FC236}">
                  <a16:creationId xmlns:a16="http://schemas.microsoft.com/office/drawing/2014/main" id="{2666DA1A-AA28-4EBD-8AEF-878D1D67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5" y="2752"/>
              <a:ext cx="92" cy="80"/>
            </a:xfrm>
            <a:custGeom>
              <a:avLst/>
              <a:gdLst>
                <a:gd name="T0" fmla="*/ 34 w 83"/>
                <a:gd name="T1" fmla="*/ 60 h 71"/>
                <a:gd name="T2" fmla="*/ 15 w 83"/>
                <a:gd name="T3" fmla="*/ 64 h 71"/>
                <a:gd name="T4" fmla="*/ 13 w 83"/>
                <a:gd name="T5" fmla="*/ 41 h 71"/>
                <a:gd name="T6" fmla="*/ 0 w 83"/>
                <a:gd name="T7" fmla="*/ 30 h 71"/>
                <a:gd name="T8" fmla="*/ 6 w 83"/>
                <a:gd name="T9" fmla="*/ 13 h 71"/>
                <a:gd name="T10" fmla="*/ 21 w 83"/>
                <a:gd name="T11" fmla="*/ 0 h 71"/>
                <a:gd name="T12" fmla="*/ 34 w 83"/>
                <a:gd name="T13" fmla="*/ 8 h 71"/>
                <a:gd name="T14" fmla="*/ 50 w 83"/>
                <a:gd name="T15" fmla="*/ 6 h 71"/>
                <a:gd name="T16" fmla="*/ 60 w 83"/>
                <a:gd name="T17" fmla="*/ 17 h 71"/>
                <a:gd name="T18" fmla="*/ 74 w 83"/>
                <a:gd name="T19" fmla="*/ 6 h 71"/>
                <a:gd name="T20" fmla="*/ 80 w 83"/>
                <a:gd name="T21" fmla="*/ 11 h 71"/>
                <a:gd name="T22" fmla="*/ 82 w 83"/>
                <a:gd name="T23" fmla="*/ 38 h 71"/>
                <a:gd name="T24" fmla="*/ 73 w 83"/>
                <a:gd name="T25" fmla="*/ 46 h 71"/>
                <a:gd name="T26" fmla="*/ 58 w 83"/>
                <a:gd name="T27" fmla="*/ 60 h 71"/>
                <a:gd name="T28" fmla="*/ 44 w 83"/>
                <a:gd name="T29" fmla="*/ 70 h 71"/>
                <a:gd name="T30" fmla="*/ 34 w 83"/>
                <a:gd name="T31" fmla="*/ 6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71">
                  <a:moveTo>
                    <a:pt x="34" y="60"/>
                  </a:moveTo>
                  <a:lnTo>
                    <a:pt x="15" y="64"/>
                  </a:lnTo>
                  <a:lnTo>
                    <a:pt x="13" y="41"/>
                  </a:lnTo>
                  <a:lnTo>
                    <a:pt x="0" y="30"/>
                  </a:lnTo>
                  <a:lnTo>
                    <a:pt x="6" y="13"/>
                  </a:lnTo>
                  <a:lnTo>
                    <a:pt x="21" y="0"/>
                  </a:lnTo>
                  <a:lnTo>
                    <a:pt x="34" y="8"/>
                  </a:lnTo>
                  <a:lnTo>
                    <a:pt x="50" y="6"/>
                  </a:lnTo>
                  <a:lnTo>
                    <a:pt x="60" y="17"/>
                  </a:lnTo>
                  <a:lnTo>
                    <a:pt x="74" y="6"/>
                  </a:lnTo>
                  <a:lnTo>
                    <a:pt x="80" y="11"/>
                  </a:lnTo>
                  <a:lnTo>
                    <a:pt x="82" y="38"/>
                  </a:lnTo>
                  <a:lnTo>
                    <a:pt x="73" y="46"/>
                  </a:lnTo>
                  <a:lnTo>
                    <a:pt x="58" y="60"/>
                  </a:lnTo>
                  <a:lnTo>
                    <a:pt x="44" y="70"/>
                  </a:lnTo>
                  <a:lnTo>
                    <a:pt x="34" y="6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3" name="Freeform 149">
              <a:extLst>
                <a:ext uri="{FF2B5EF4-FFF2-40B4-BE49-F238E27FC236}">
                  <a16:creationId xmlns:a16="http://schemas.microsoft.com/office/drawing/2014/main" id="{A5D0D0B8-A14E-47E5-8819-970483064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8" y="2603"/>
              <a:ext cx="119" cy="170"/>
            </a:xfrm>
            <a:custGeom>
              <a:avLst/>
              <a:gdLst>
                <a:gd name="T0" fmla="*/ 0 w 106"/>
                <a:gd name="T1" fmla="*/ 23 h 152"/>
                <a:gd name="T2" fmla="*/ 3 w 106"/>
                <a:gd name="T3" fmla="*/ 36 h 152"/>
                <a:gd name="T4" fmla="*/ 6 w 106"/>
                <a:gd name="T5" fmla="*/ 50 h 152"/>
                <a:gd name="T6" fmla="*/ 13 w 106"/>
                <a:gd name="T7" fmla="*/ 57 h 152"/>
                <a:gd name="T8" fmla="*/ 24 w 106"/>
                <a:gd name="T9" fmla="*/ 61 h 152"/>
                <a:gd name="T10" fmla="*/ 38 w 106"/>
                <a:gd name="T11" fmla="*/ 81 h 152"/>
                <a:gd name="T12" fmla="*/ 50 w 106"/>
                <a:gd name="T13" fmla="*/ 71 h 152"/>
                <a:gd name="T14" fmla="*/ 60 w 106"/>
                <a:gd name="T15" fmla="*/ 84 h 152"/>
                <a:gd name="T16" fmla="*/ 68 w 106"/>
                <a:gd name="T17" fmla="*/ 103 h 152"/>
                <a:gd name="T18" fmla="*/ 73 w 106"/>
                <a:gd name="T19" fmla="*/ 114 h 152"/>
                <a:gd name="T20" fmla="*/ 81 w 106"/>
                <a:gd name="T21" fmla="*/ 116 h 152"/>
                <a:gd name="T22" fmla="*/ 81 w 106"/>
                <a:gd name="T23" fmla="*/ 140 h 152"/>
                <a:gd name="T24" fmla="*/ 91 w 106"/>
                <a:gd name="T25" fmla="*/ 151 h 152"/>
                <a:gd name="T26" fmla="*/ 105 w 106"/>
                <a:gd name="T27" fmla="*/ 140 h 152"/>
                <a:gd name="T28" fmla="*/ 105 w 106"/>
                <a:gd name="T29" fmla="*/ 111 h 152"/>
                <a:gd name="T30" fmla="*/ 92 w 106"/>
                <a:gd name="T31" fmla="*/ 102 h 152"/>
                <a:gd name="T32" fmla="*/ 71 w 106"/>
                <a:gd name="T33" fmla="*/ 69 h 152"/>
                <a:gd name="T34" fmla="*/ 60 w 106"/>
                <a:gd name="T35" fmla="*/ 58 h 152"/>
                <a:gd name="T36" fmla="*/ 65 w 106"/>
                <a:gd name="T37" fmla="*/ 42 h 152"/>
                <a:gd name="T38" fmla="*/ 62 w 106"/>
                <a:gd name="T39" fmla="*/ 32 h 152"/>
                <a:gd name="T40" fmla="*/ 37 w 106"/>
                <a:gd name="T41" fmla="*/ 23 h 152"/>
                <a:gd name="T42" fmla="*/ 29 w 106"/>
                <a:gd name="T43" fmla="*/ 0 h 152"/>
                <a:gd name="T44" fmla="*/ 18 w 106"/>
                <a:gd name="T45" fmla="*/ 6 h 152"/>
                <a:gd name="T46" fmla="*/ 19 w 106"/>
                <a:gd name="T47" fmla="*/ 20 h 152"/>
                <a:gd name="T48" fmla="*/ 0 w 106"/>
                <a:gd name="T49" fmla="*/ 2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152">
                  <a:moveTo>
                    <a:pt x="0" y="23"/>
                  </a:moveTo>
                  <a:lnTo>
                    <a:pt x="3" y="36"/>
                  </a:lnTo>
                  <a:lnTo>
                    <a:pt x="6" y="50"/>
                  </a:lnTo>
                  <a:lnTo>
                    <a:pt x="13" y="57"/>
                  </a:lnTo>
                  <a:lnTo>
                    <a:pt x="24" y="61"/>
                  </a:lnTo>
                  <a:lnTo>
                    <a:pt x="38" y="81"/>
                  </a:lnTo>
                  <a:lnTo>
                    <a:pt x="50" y="71"/>
                  </a:lnTo>
                  <a:lnTo>
                    <a:pt x="60" y="84"/>
                  </a:lnTo>
                  <a:lnTo>
                    <a:pt x="68" y="103"/>
                  </a:lnTo>
                  <a:lnTo>
                    <a:pt x="73" y="114"/>
                  </a:lnTo>
                  <a:lnTo>
                    <a:pt x="81" y="116"/>
                  </a:lnTo>
                  <a:lnTo>
                    <a:pt x="81" y="140"/>
                  </a:lnTo>
                  <a:lnTo>
                    <a:pt x="91" y="151"/>
                  </a:lnTo>
                  <a:lnTo>
                    <a:pt x="105" y="140"/>
                  </a:lnTo>
                  <a:lnTo>
                    <a:pt x="105" y="111"/>
                  </a:lnTo>
                  <a:lnTo>
                    <a:pt x="92" y="102"/>
                  </a:lnTo>
                  <a:lnTo>
                    <a:pt x="71" y="69"/>
                  </a:lnTo>
                  <a:lnTo>
                    <a:pt x="60" y="58"/>
                  </a:lnTo>
                  <a:lnTo>
                    <a:pt x="65" y="42"/>
                  </a:lnTo>
                  <a:lnTo>
                    <a:pt x="62" y="32"/>
                  </a:lnTo>
                  <a:lnTo>
                    <a:pt x="37" y="23"/>
                  </a:lnTo>
                  <a:lnTo>
                    <a:pt x="29" y="0"/>
                  </a:lnTo>
                  <a:lnTo>
                    <a:pt x="18" y="6"/>
                  </a:lnTo>
                  <a:lnTo>
                    <a:pt x="19" y="20"/>
                  </a:lnTo>
                  <a:lnTo>
                    <a:pt x="0" y="2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4" name="Freeform 150">
              <a:extLst>
                <a:ext uri="{FF2B5EF4-FFF2-40B4-BE49-F238E27FC236}">
                  <a16:creationId xmlns:a16="http://schemas.microsoft.com/office/drawing/2014/main" id="{9F434E69-D7E2-4F6E-A260-7ACECAE16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9" y="2969"/>
              <a:ext cx="29" cy="60"/>
            </a:xfrm>
            <a:custGeom>
              <a:avLst/>
              <a:gdLst>
                <a:gd name="T0" fmla="*/ 13 w 26"/>
                <a:gd name="T1" fmla="*/ 21 h 54"/>
                <a:gd name="T2" fmla="*/ 0 w 26"/>
                <a:gd name="T3" fmla="*/ 27 h 54"/>
                <a:gd name="T4" fmla="*/ 4 w 26"/>
                <a:gd name="T5" fmla="*/ 43 h 54"/>
                <a:gd name="T6" fmla="*/ 19 w 26"/>
                <a:gd name="T7" fmla="*/ 53 h 54"/>
                <a:gd name="T8" fmla="*/ 24 w 26"/>
                <a:gd name="T9" fmla="*/ 32 h 54"/>
                <a:gd name="T10" fmla="*/ 25 w 26"/>
                <a:gd name="T11" fmla="*/ 14 h 54"/>
                <a:gd name="T12" fmla="*/ 20 w 26"/>
                <a:gd name="T13" fmla="*/ 0 h 54"/>
                <a:gd name="T14" fmla="*/ 13 w 26"/>
                <a:gd name="T15" fmla="*/ 6 h 54"/>
                <a:gd name="T16" fmla="*/ 13 w 26"/>
                <a:gd name="T17" fmla="*/ 2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54">
                  <a:moveTo>
                    <a:pt x="13" y="21"/>
                  </a:moveTo>
                  <a:lnTo>
                    <a:pt x="0" y="27"/>
                  </a:lnTo>
                  <a:lnTo>
                    <a:pt x="4" y="43"/>
                  </a:lnTo>
                  <a:lnTo>
                    <a:pt x="19" y="53"/>
                  </a:lnTo>
                  <a:lnTo>
                    <a:pt x="24" y="32"/>
                  </a:lnTo>
                  <a:lnTo>
                    <a:pt x="25" y="14"/>
                  </a:lnTo>
                  <a:lnTo>
                    <a:pt x="20" y="0"/>
                  </a:lnTo>
                  <a:lnTo>
                    <a:pt x="13" y="6"/>
                  </a:lnTo>
                  <a:lnTo>
                    <a:pt x="13" y="2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5" name="Freeform 151">
              <a:extLst>
                <a:ext uri="{FF2B5EF4-FFF2-40B4-BE49-F238E27FC236}">
                  <a16:creationId xmlns:a16="http://schemas.microsoft.com/office/drawing/2014/main" id="{94AF3383-3E5A-4FB1-842E-0104454BC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3" y="3069"/>
              <a:ext cx="40" cy="19"/>
            </a:xfrm>
            <a:custGeom>
              <a:avLst/>
              <a:gdLst>
                <a:gd name="T0" fmla="*/ 4 w 35"/>
                <a:gd name="T1" fmla="*/ 3 h 18"/>
                <a:gd name="T2" fmla="*/ 16 w 35"/>
                <a:gd name="T3" fmla="*/ 0 h 18"/>
                <a:gd name="T4" fmla="*/ 27 w 35"/>
                <a:gd name="T5" fmla="*/ 0 h 18"/>
                <a:gd name="T6" fmla="*/ 33 w 35"/>
                <a:gd name="T7" fmla="*/ 9 h 18"/>
                <a:gd name="T8" fmla="*/ 34 w 35"/>
                <a:gd name="T9" fmla="*/ 17 h 18"/>
                <a:gd name="T10" fmla="*/ 23 w 35"/>
                <a:gd name="T11" fmla="*/ 12 h 18"/>
                <a:gd name="T12" fmla="*/ 12 w 35"/>
                <a:gd name="T13" fmla="*/ 9 h 18"/>
                <a:gd name="T14" fmla="*/ 0 w 35"/>
                <a:gd name="T15" fmla="*/ 12 h 18"/>
                <a:gd name="T16" fmla="*/ 4 w 35"/>
                <a:gd name="T17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18">
                  <a:moveTo>
                    <a:pt x="4" y="3"/>
                  </a:moveTo>
                  <a:lnTo>
                    <a:pt x="16" y="0"/>
                  </a:lnTo>
                  <a:lnTo>
                    <a:pt x="27" y="0"/>
                  </a:lnTo>
                  <a:lnTo>
                    <a:pt x="33" y="9"/>
                  </a:lnTo>
                  <a:lnTo>
                    <a:pt x="34" y="17"/>
                  </a:lnTo>
                  <a:lnTo>
                    <a:pt x="23" y="12"/>
                  </a:lnTo>
                  <a:lnTo>
                    <a:pt x="12" y="9"/>
                  </a:lnTo>
                  <a:lnTo>
                    <a:pt x="0" y="12"/>
                  </a:lnTo>
                  <a:lnTo>
                    <a:pt x="4" y="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6" name="Freeform 152">
              <a:extLst>
                <a:ext uri="{FF2B5EF4-FFF2-40B4-BE49-F238E27FC236}">
                  <a16:creationId xmlns:a16="http://schemas.microsoft.com/office/drawing/2014/main" id="{93C85AEE-43C5-48E0-BECD-48A9088A1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3439"/>
              <a:ext cx="266" cy="249"/>
            </a:xfrm>
            <a:custGeom>
              <a:avLst/>
              <a:gdLst>
                <a:gd name="T0" fmla="*/ 217 w 237"/>
                <a:gd name="T1" fmla="*/ 9 h 221"/>
                <a:gd name="T2" fmla="*/ 201 w 237"/>
                <a:gd name="T3" fmla="*/ 9 h 221"/>
                <a:gd name="T4" fmla="*/ 197 w 237"/>
                <a:gd name="T5" fmla="*/ 4 h 221"/>
                <a:gd name="T6" fmla="*/ 187 w 237"/>
                <a:gd name="T7" fmla="*/ 0 h 221"/>
                <a:gd name="T8" fmla="*/ 184 w 237"/>
                <a:gd name="T9" fmla="*/ 8 h 221"/>
                <a:gd name="T10" fmla="*/ 175 w 237"/>
                <a:gd name="T11" fmla="*/ 15 h 221"/>
                <a:gd name="T12" fmla="*/ 167 w 237"/>
                <a:gd name="T13" fmla="*/ 25 h 221"/>
                <a:gd name="T14" fmla="*/ 156 w 237"/>
                <a:gd name="T15" fmla="*/ 30 h 221"/>
                <a:gd name="T16" fmla="*/ 151 w 237"/>
                <a:gd name="T17" fmla="*/ 44 h 221"/>
                <a:gd name="T18" fmla="*/ 143 w 237"/>
                <a:gd name="T19" fmla="*/ 47 h 221"/>
                <a:gd name="T20" fmla="*/ 137 w 237"/>
                <a:gd name="T21" fmla="*/ 55 h 221"/>
                <a:gd name="T22" fmla="*/ 128 w 237"/>
                <a:gd name="T23" fmla="*/ 65 h 221"/>
                <a:gd name="T24" fmla="*/ 114 w 237"/>
                <a:gd name="T25" fmla="*/ 65 h 221"/>
                <a:gd name="T26" fmla="*/ 105 w 237"/>
                <a:gd name="T27" fmla="*/ 59 h 221"/>
                <a:gd name="T28" fmla="*/ 96 w 237"/>
                <a:gd name="T29" fmla="*/ 59 h 221"/>
                <a:gd name="T30" fmla="*/ 91 w 237"/>
                <a:gd name="T31" fmla="*/ 66 h 221"/>
                <a:gd name="T32" fmla="*/ 88 w 237"/>
                <a:gd name="T33" fmla="*/ 76 h 221"/>
                <a:gd name="T34" fmla="*/ 80 w 237"/>
                <a:gd name="T35" fmla="*/ 81 h 221"/>
                <a:gd name="T36" fmla="*/ 61 w 237"/>
                <a:gd name="T37" fmla="*/ 76 h 221"/>
                <a:gd name="T38" fmla="*/ 57 w 237"/>
                <a:gd name="T39" fmla="*/ 61 h 221"/>
                <a:gd name="T40" fmla="*/ 52 w 237"/>
                <a:gd name="T41" fmla="*/ 54 h 221"/>
                <a:gd name="T42" fmla="*/ 47 w 237"/>
                <a:gd name="T43" fmla="*/ 110 h 221"/>
                <a:gd name="T44" fmla="*/ 40 w 237"/>
                <a:gd name="T45" fmla="*/ 120 h 221"/>
                <a:gd name="T46" fmla="*/ 20 w 237"/>
                <a:gd name="T47" fmla="*/ 117 h 221"/>
                <a:gd name="T48" fmla="*/ 14 w 237"/>
                <a:gd name="T49" fmla="*/ 105 h 221"/>
                <a:gd name="T50" fmla="*/ 10 w 237"/>
                <a:gd name="T51" fmla="*/ 110 h 221"/>
                <a:gd name="T52" fmla="*/ 0 w 237"/>
                <a:gd name="T53" fmla="*/ 111 h 221"/>
                <a:gd name="T54" fmla="*/ 3 w 237"/>
                <a:gd name="T55" fmla="*/ 118 h 221"/>
                <a:gd name="T56" fmla="*/ 3 w 237"/>
                <a:gd name="T57" fmla="*/ 134 h 221"/>
                <a:gd name="T58" fmla="*/ 13 w 237"/>
                <a:gd name="T59" fmla="*/ 138 h 221"/>
                <a:gd name="T60" fmla="*/ 14 w 237"/>
                <a:gd name="T61" fmla="*/ 157 h 221"/>
                <a:gd name="T62" fmla="*/ 20 w 237"/>
                <a:gd name="T63" fmla="*/ 160 h 221"/>
                <a:gd name="T64" fmla="*/ 20 w 237"/>
                <a:gd name="T65" fmla="*/ 166 h 221"/>
                <a:gd name="T66" fmla="*/ 27 w 237"/>
                <a:gd name="T67" fmla="*/ 166 h 221"/>
                <a:gd name="T68" fmla="*/ 25 w 237"/>
                <a:gd name="T69" fmla="*/ 178 h 221"/>
                <a:gd name="T70" fmla="*/ 17 w 237"/>
                <a:gd name="T71" fmla="*/ 184 h 221"/>
                <a:gd name="T72" fmla="*/ 43 w 237"/>
                <a:gd name="T73" fmla="*/ 218 h 221"/>
                <a:gd name="T74" fmla="*/ 61 w 237"/>
                <a:gd name="T75" fmla="*/ 220 h 221"/>
                <a:gd name="T76" fmla="*/ 70 w 237"/>
                <a:gd name="T77" fmla="*/ 214 h 221"/>
                <a:gd name="T78" fmla="*/ 78 w 237"/>
                <a:gd name="T79" fmla="*/ 203 h 221"/>
                <a:gd name="T80" fmla="*/ 108 w 237"/>
                <a:gd name="T81" fmla="*/ 204 h 221"/>
                <a:gd name="T82" fmla="*/ 111 w 237"/>
                <a:gd name="T83" fmla="*/ 209 h 221"/>
                <a:gd name="T84" fmla="*/ 128 w 237"/>
                <a:gd name="T85" fmla="*/ 202 h 221"/>
                <a:gd name="T86" fmla="*/ 135 w 237"/>
                <a:gd name="T87" fmla="*/ 196 h 221"/>
                <a:gd name="T88" fmla="*/ 156 w 237"/>
                <a:gd name="T89" fmla="*/ 193 h 221"/>
                <a:gd name="T90" fmla="*/ 167 w 237"/>
                <a:gd name="T91" fmla="*/ 186 h 221"/>
                <a:gd name="T92" fmla="*/ 178 w 237"/>
                <a:gd name="T93" fmla="*/ 167 h 221"/>
                <a:gd name="T94" fmla="*/ 190 w 237"/>
                <a:gd name="T95" fmla="*/ 158 h 221"/>
                <a:gd name="T96" fmla="*/ 209 w 237"/>
                <a:gd name="T97" fmla="*/ 142 h 221"/>
                <a:gd name="T98" fmla="*/ 212 w 237"/>
                <a:gd name="T99" fmla="*/ 125 h 221"/>
                <a:gd name="T100" fmla="*/ 217 w 237"/>
                <a:gd name="T101" fmla="*/ 110 h 221"/>
                <a:gd name="T102" fmla="*/ 228 w 237"/>
                <a:gd name="T103" fmla="*/ 109 h 221"/>
                <a:gd name="T104" fmla="*/ 236 w 237"/>
                <a:gd name="T105" fmla="*/ 93 h 221"/>
                <a:gd name="T106" fmla="*/ 224 w 237"/>
                <a:gd name="T107" fmla="*/ 88 h 221"/>
                <a:gd name="T108" fmla="*/ 222 w 237"/>
                <a:gd name="T109" fmla="*/ 76 h 221"/>
                <a:gd name="T110" fmla="*/ 216 w 237"/>
                <a:gd name="T111" fmla="*/ 66 h 221"/>
                <a:gd name="T112" fmla="*/ 217 w 237"/>
                <a:gd name="T113" fmla="*/ 52 h 221"/>
                <a:gd name="T114" fmla="*/ 217 w 237"/>
                <a:gd name="T115" fmla="*/ 34 h 221"/>
                <a:gd name="T116" fmla="*/ 217 w 237"/>
                <a:gd name="T117" fmla="*/ 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7" h="221">
                  <a:moveTo>
                    <a:pt x="217" y="9"/>
                  </a:moveTo>
                  <a:lnTo>
                    <a:pt x="201" y="9"/>
                  </a:lnTo>
                  <a:lnTo>
                    <a:pt x="197" y="4"/>
                  </a:lnTo>
                  <a:lnTo>
                    <a:pt x="187" y="0"/>
                  </a:lnTo>
                  <a:lnTo>
                    <a:pt x="184" y="8"/>
                  </a:lnTo>
                  <a:lnTo>
                    <a:pt x="175" y="15"/>
                  </a:lnTo>
                  <a:lnTo>
                    <a:pt x="167" y="25"/>
                  </a:lnTo>
                  <a:lnTo>
                    <a:pt x="156" y="30"/>
                  </a:lnTo>
                  <a:lnTo>
                    <a:pt x="151" y="44"/>
                  </a:lnTo>
                  <a:lnTo>
                    <a:pt x="143" y="47"/>
                  </a:lnTo>
                  <a:lnTo>
                    <a:pt x="137" y="55"/>
                  </a:lnTo>
                  <a:lnTo>
                    <a:pt x="128" y="65"/>
                  </a:lnTo>
                  <a:lnTo>
                    <a:pt x="114" y="65"/>
                  </a:lnTo>
                  <a:lnTo>
                    <a:pt x="105" y="59"/>
                  </a:lnTo>
                  <a:lnTo>
                    <a:pt x="96" y="59"/>
                  </a:lnTo>
                  <a:lnTo>
                    <a:pt x="91" y="66"/>
                  </a:lnTo>
                  <a:lnTo>
                    <a:pt x="88" y="76"/>
                  </a:lnTo>
                  <a:lnTo>
                    <a:pt x="80" y="81"/>
                  </a:lnTo>
                  <a:lnTo>
                    <a:pt x="61" y="76"/>
                  </a:lnTo>
                  <a:lnTo>
                    <a:pt x="57" y="61"/>
                  </a:lnTo>
                  <a:lnTo>
                    <a:pt x="52" y="54"/>
                  </a:lnTo>
                  <a:lnTo>
                    <a:pt x="47" y="110"/>
                  </a:lnTo>
                  <a:lnTo>
                    <a:pt x="40" y="120"/>
                  </a:lnTo>
                  <a:lnTo>
                    <a:pt x="20" y="117"/>
                  </a:lnTo>
                  <a:lnTo>
                    <a:pt x="14" y="105"/>
                  </a:lnTo>
                  <a:lnTo>
                    <a:pt x="10" y="110"/>
                  </a:lnTo>
                  <a:lnTo>
                    <a:pt x="0" y="111"/>
                  </a:lnTo>
                  <a:lnTo>
                    <a:pt x="3" y="118"/>
                  </a:lnTo>
                  <a:lnTo>
                    <a:pt x="3" y="134"/>
                  </a:lnTo>
                  <a:lnTo>
                    <a:pt x="13" y="138"/>
                  </a:lnTo>
                  <a:lnTo>
                    <a:pt x="14" y="157"/>
                  </a:lnTo>
                  <a:lnTo>
                    <a:pt x="20" y="160"/>
                  </a:lnTo>
                  <a:lnTo>
                    <a:pt x="20" y="166"/>
                  </a:lnTo>
                  <a:lnTo>
                    <a:pt x="27" y="166"/>
                  </a:lnTo>
                  <a:lnTo>
                    <a:pt x="25" y="178"/>
                  </a:lnTo>
                  <a:lnTo>
                    <a:pt x="17" y="184"/>
                  </a:lnTo>
                  <a:lnTo>
                    <a:pt x="43" y="218"/>
                  </a:lnTo>
                  <a:lnTo>
                    <a:pt x="61" y="220"/>
                  </a:lnTo>
                  <a:lnTo>
                    <a:pt x="70" y="214"/>
                  </a:lnTo>
                  <a:lnTo>
                    <a:pt x="78" y="203"/>
                  </a:lnTo>
                  <a:lnTo>
                    <a:pt x="108" y="204"/>
                  </a:lnTo>
                  <a:lnTo>
                    <a:pt x="111" y="209"/>
                  </a:lnTo>
                  <a:lnTo>
                    <a:pt x="128" y="202"/>
                  </a:lnTo>
                  <a:lnTo>
                    <a:pt x="135" y="196"/>
                  </a:lnTo>
                  <a:lnTo>
                    <a:pt x="156" y="193"/>
                  </a:lnTo>
                  <a:lnTo>
                    <a:pt x="167" y="186"/>
                  </a:lnTo>
                  <a:lnTo>
                    <a:pt x="178" y="167"/>
                  </a:lnTo>
                  <a:lnTo>
                    <a:pt x="190" y="158"/>
                  </a:lnTo>
                  <a:lnTo>
                    <a:pt x="209" y="142"/>
                  </a:lnTo>
                  <a:lnTo>
                    <a:pt x="212" y="125"/>
                  </a:lnTo>
                  <a:lnTo>
                    <a:pt x="217" y="110"/>
                  </a:lnTo>
                  <a:lnTo>
                    <a:pt x="228" y="109"/>
                  </a:lnTo>
                  <a:lnTo>
                    <a:pt x="236" y="93"/>
                  </a:lnTo>
                  <a:lnTo>
                    <a:pt x="224" y="88"/>
                  </a:lnTo>
                  <a:lnTo>
                    <a:pt x="222" y="76"/>
                  </a:lnTo>
                  <a:lnTo>
                    <a:pt x="216" y="66"/>
                  </a:lnTo>
                  <a:lnTo>
                    <a:pt x="217" y="52"/>
                  </a:lnTo>
                  <a:lnTo>
                    <a:pt x="217" y="34"/>
                  </a:lnTo>
                  <a:lnTo>
                    <a:pt x="217" y="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2B4FCF0F-870D-4A0C-9C44-229D9885A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" y="3221"/>
              <a:ext cx="168" cy="324"/>
            </a:xfrm>
            <a:custGeom>
              <a:avLst/>
              <a:gdLst>
                <a:gd name="T0" fmla="*/ 24 w 150"/>
                <a:gd name="T1" fmla="*/ 284 h 289"/>
                <a:gd name="T2" fmla="*/ 15 w 150"/>
                <a:gd name="T3" fmla="*/ 262 h 289"/>
                <a:gd name="T4" fmla="*/ 16 w 150"/>
                <a:gd name="T5" fmla="*/ 229 h 289"/>
                <a:gd name="T6" fmla="*/ 19 w 150"/>
                <a:gd name="T7" fmla="*/ 194 h 289"/>
                <a:gd name="T8" fmla="*/ 26 w 150"/>
                <a:gd name="T9" fmla="*/ 168 h 289"/>
                <a:gd name="T10" fmla="*/ 41 w 150"/>
                <a:gd name="T11" fmla="*/ 155 h 289"/>
                <a:gd name="T12" fmla="*/ 35 w 150"/>
                <a:gd name="T13" fmla="*/ 132 h 289"/>
                <a:gd name="T14" fmla="*/ 32 w 150"/>
                <a:gd name="T15" fmla="*/ 97 h 289"/>
                <a:gd name="T16" fmla="*/ 5 w 150"/>
                <a:gd name="T17" fmla="*/ 82 h 289"/>
                <a:gd name="T18" fmla="*/ 23 w 150"/>
                <a:gd name="T19" fmla="*/ 75 h 289"/>
                <a:gd name="T20" fmla="*/ 38 w 150"/>
                <a:gd name="T21" fmla="*/ 60 h 289"/>
                <a:gd name="T22" fmla="*/ 60 w 150"/>
                <a:gd name="T23" fmla="*/ 68 h 289"/>
                <a:gd name="T24" fmla="*/ 55 w 150"/>
                <a:gd name="T25" fmla="*/ 94 h 289"/>
                <a:gd name="T26" fmla="*/ 71 w 150"/>
                <a:gd name="T27" fmla="*/ 99 h 289"/>
                <a:gd name="T28" fmla="*/ 85 w 150"/>
                <a:gd name="T29" fmla="*/ 81 h 289"/>
                <a:gd name="T30" fmla="*/ 78 w 150"/>
                <a:gd name="T31" fmla="*/ 59 h 289"/>
                <a:gd name="T32" fmla="*/ 69 w 150"/>
                <a:gd name="T33" fmla="*/ 44 h 289"/>
                <a:gd name="T34" fmla="*/ 64 w 150"/>
                <a:gd name="T35" fmla="*/ 26 h 289"/>
                <a:gd name="T36" fmla="*/ 64 w 150"/>
                <a:gd name="T37" fmla="*/ 0 h 289"/>
                <a:gd name="T38" fmla="*/ 80 w 150"/>
                <a:gd name="T39" fmla="*/ 18 h 289"/>
                <a:gd name="T40" fmla="*/ 112 w 150"/>
                <a:gd name="T41" fmla="*/ 11 h 289"/>
                <a:gd name="T42" fmla="*/ 132 w 150"/>
                <a:gd name="T43" fmla="*/ 4 h 289"/>
                <a:gd name="T44" fmla="*/ 149 w 150"/>
                <a:gd name="T45" fmla="*/ 30 h 289"/>
                <a:gd name="T46" fmla="*/ 140 w 150"/>
                <a:gd name="T47" fmla="*/ 93 h 289"/>
                <a:gd name="T48" fmla="*/ 113 w 150"/>
                <a:gd name="T49" fmla="*/ 106 h 289"/>
                <a:gd name="T50" fmla="*/ 101 w 150"/>
                <a:gd name="T51" fmla="*/ 117 h 289"/>
                <a:gd name="T52" fmla="*/ 93 w 150"/>
                <a:gd name="T53" fmla="*/ 139 h 289"/>
                <a:gd name="T54" fmla="*/ 73 w 150"/>
                <a:gd name="T55" fmla="*/ 149 h 289"/>
                <a:gd name="T56" fmla="*/ 68 w 150"/>
                <a:gd name="T57" fmla="*/ 189 h 289"/>
                <a:gd name="T58" fmla="*/ 71 w 150"/>
                <a:gd name="T59" fmla="*/ 220 h 289"/>
                <a:gd name="T60" fmla="*/ 68 w 150"/>
                <a:gd name="T61" fmla="*/ 234 h 289"/>
                <a:gd name="T62" fmla="*/ 56 w 150"/>
                <a:gd name="T63" fmla="*/ 242 h 289"/>
                <a:gd name="T64" fmla="*/ 39 w 150"/>
                <a:gd name="T65" fmla="*/ 248 h 289"/>
                <a:gd name="T66" fmla="*/ 37 w 150"/>
                <a:gd name="T67" fmla="*/ 269 h 289"/>
                <a:gd name="T68" fmla="*/ 36 w 150"/>
                <a:gd name="T69" fmla="*/ 28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0" h="289">
                  <a:moveTo>
                    <a:pt x="36" y="288"/>
                  </a:moveTo>
                  <a:lnTo>
                    <a:pt x="24" y="284"/>
                  </a:lnTo>
                  <a:lnTo>
                    <a:pt x="21" y="272"/>
                  </a:lnTo>
                  <a:lnTo>
                    <a:pt x="15" y="262"/>
                  </a:lnTo>
                  <a:lnTo>
                    <a:pt x="16" y="247"/>
                  </a:lnTo>
                  <a:lnTo>
                    <a:pt x="16" y="229"/>
                  </a:lnTo>
                  <a:lnTo>
                    <a:pt x="16" y="205"/>
                  </a:lnTo>
                  <a:lnTo>
                    <a:pt x="19" y="194"/>
                  </a:lnTo>
                  <a:lnTo>
                    <a:pt x="27" y="189"/>
                  </a:lnTo>
                  <a:lnTo>
                    <a:pt x="26" y="168"/>
                  </a:lnTo>
                  <a:lnTo>
                    <a:pt x="36" y="162"/>
                  </a:lnTo>
                  <a:lnTo>
                    <a:pt x="41" y="155"/>
                  </a:lnTo>
                  <a:lnTo>
                    <a:pt x="36" y="142"/>
                  </a:lnTo>
                  <a:lnTo>
                    <a:pt x="35" y="132"/>
                  </a:lnTo>
                  <a:lnTo>
                    <a:pt x="40" y="111"/>
                  </a:lnTo>
                  <a:lnTo>
                    <a:pt x="32" y="97"/>
                  </a:lnTo>
                  <a:lnTo>
                    <a:pt x="12" y="93"/>
                  </a:lnTo>
                  <a:lnTo>
                    <a:pt x="5" y="82"/>
                  </a:lnTo>
                  <a:lnTo>
                    <a:pt x="0" y="81"/>
                  </a:lnTo>
                  <a:lnTo>
                    <a:pt x="23" y="75"/>
                  </a:lnTo>
                  <a:lnTo>
                    <a:pt x="26" y="66"/>
                  </a:lnTo>
                  <a:lnTo>
                    <a:pt x="38" y="60"/>
                  </a:lnTo>
                  <a:lnTo>
                    <a:pt x="49" y="65"/>
                  </a:lnTo>
                  <a:lnTo>
                    <a:pt x="60" y="68"/>
                  </a:lnTo>
                  <a:lnTo>
                    <a:pt x="59" y="80"/>
                  </a:lnTo>
                  <a:lnTo>
                    <a:pt x="55" y="94"/>
                  </a:lnTo>
                  <a:lnTo>
                    <a:pt x="61" y="101"/>
                  </a:lnTo>
                  <a:lnTo>
                    <a:pt x="71" y="99"/>
                  </a:lnTo>
                  <a:lnTo>
                    <a:pt x="75" y="88"/>
                  </a:lnTo>
                  <a:lnTo>
                    <a:pt x="85" y="81"/>
                  </a:lnTo>
                  <a:lnTo>
                    <a:pt x="82" y="68"/>
                  </a:lnTo>
                  <a:lnTo>
                    <a:pt x="78" y="59"/>
                  </a:lnTo>
                  <a:lnTo>
                    <a:pt x="72" y="49"/>
                  </a:lnTo>
                  <a:lnTo>
                    <a:pt x="69" y="44"/>
                  </a:lnTo>
                  <a:lnTo>
                    <a:pt x="63" y="37"/>
                  </a:lnTo>
                  <a:lnTo>
                    <a:pt x="64" y="26"/>
                  </a:lnTo>
                  <a:lnTo>
                    <a:pt x="67" y="14"/>
                  </a:lnTo>
                  <a:lnTo>
                    <a:pt x="64" y="0"/>
                  </a:lnTo>
                  <a:lnTo>
                    <a:pt x="77" y="9"/>
                  </a:lnTo>
                  <a:lnTo>
                    <a:pt x="80" y="18"/>
                  </a:lnTo>
                  <a:lnTo>
                    <a:pt x="109" y="20"/>
                  </a:lnTo>
                  <a:lnTo>
                    <a:pt x="112" y="11"/>
                  </a:lnTo>
                  <a:lnTo>
                    <a:pt x="129" y="11"/>
                  </a:lnTo>
                  <a:lnTo>
                    <a:pt x="132" y="4"/>
                  </a:lnTo>
                  <a:lnTo>
                    <a:pt x="149" y="0"/>
                  </a:lnTo>
                  <a:lnTo>
                    <a:pt x="149" y="30"/>
                  </a:lnTo>
                  <a:lnTo>
                    <a:pt x="149" y="83"/>
                  </a:lnTo>
                  <a:lnTo>
                    <a:pt x="140" y="93"/>
                  </a:lnTo>
                  <a:lnTo>
                    <a:pt x="136" y="103"/>
                  </a:lnTo>
                  <a:lnTo>
                    <a:pt x="113" y="106"/>
                  </a:lnTo>
                  <a:lnTo>
                    <a:pt x="111" y="114"/>
                  </a:lnTo>
                  <a:lnTo>
                    <a:pt x="101" y="117"/>
                  </a:lnTo>
                  <a:lnTo>
                    <a:pt x="97" y="121"/>
                  </a:lnTo>
                  <a:lnTo>
                    <a:pt x="93" y="139"/>
                  </a:lnTo>
                  <a:lnTo>
                    <a:pt x="81" y="143"/>
                  </a:lnTo>
                  <a:lnTo>
                    <a:pt x="73" y="149"/>
                  </a:lnTo>
                  <a:lnTo>
                    <a:pt x="69" y="157"/>
                  </a:lnTo>
                  <a:lnTo>
                    <a:pt x="68" y="189"/>
                  </a:lnTo>
                  <a:lnTo>
                    <a:pt x="71" y="190"/>
                  </a:lnTo>
                  <a:lnTo>
                    <a:pt x="71" y="220"/>
                  </a:lnTo>
                  <a:lnTo>
                    <a:pt x="73" y="233"/>
                  </a:lnTo>
                  <a:lnTo>
                    <a:pt x="68" y="234"/>
                  </a:lnTo>
                  <a:lnTo>
                    <a:pt x="67" y="242"/>
                  </a:lnTo>
                  <a:lnTo>
                    <a:pt x="56" y="242"/>
                  </a:lnTo>
                  <a:lnTo>
                    <a:pt x="52" y="246"/>
                  </a:lnTo>
                  <a:lnTo>
                    <a:pt x="39" y="248"/>
                  </a:lnTo>
                  <a:lnTo>
                    <a:pt x="37" y="259"/>
                  </a:lnTo>
                  <a:lnTo>
                    <a:pt x="37" y="269"/>
                  </a:lnTo>
                  <a:lnTo>
                    <a:pt x="37" y="280"/>
                  </a:lnTo>
                  <a:lnTo>
                    <a:pt x="36" y="288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1045325A-B3F6-4E25-BD4E-5475FC71E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3565"/>
              <a:ext cx="42" cy="43"/>
            </a:xfrm>
            <a:custGeom>
              <a:avLst/>
              <a:gdLst>
                <a:gd name="T0" fmla="*/ 12 w 38"/>
                <a:gd name="T1" fmla="*/ 2 h 38"/>
                <a:gd name="T2" fmla="*/ 9 w 38"/>
                <a:gd name="T3" fmla="*/ 9 h 38"/>
                <a:gd name="T4" fmla="*/ 0 w 38"/>
                <a:gd name="T5" fmla="*/ 11 h 38"/>
                <a:gd name="T6" fmla="*/ 1 w 38"/>
                <a:gd name="T7" fmla="*/ 34 h 38"/>
                <a:gd name="T8" fmla="*/ 13 w 38"/>
                <a:gd name="T9" fmla="*/ 33 h 38"/>
                <a:gd name="T10" fmla="*/ 16 w 38"/>
                <a:gd name="T11" fmla="*/ 37 h 38"/>
                <a:gd name="T12" fmla="*/ 23 w 38"/>
                <a:gd name="T13" fmla="*/ 36 h 38"/>
                <a:gd name="T14" fmla="*/ 28 w 38"/>
                <a:gd name="T15" fmla="*/ 30 h 38"/>
                <a:gd name="T16" fmla="*/ 31 w 38"/>
                <a:gd name="T17" fmla="*/ 22 h 38"/>
                <a:gd name="T18" fmla="*/ 37 w 38"/>
                <a:gd name="T19" fmla="*/ 22 h 38"/>
                <a:gd name="T20" fmla="*/ 37 w 38"/>
                <a:gd name="T21" fmla="*/ 1 h 38"/>
                <a:gd name="T22" fmla="*/ 23 w 38"/>
                <a:gd name="T23" fmla="*/ 0 h 38"/>
                <a:gd name="T24" fmla="*/ 12 w 38"/>
                <a:gd name="T25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8">
                  <a:moveTo>
                    <a:pt x="12" y="2"/>
                  </a:moveTo>
                  <a:lnTo>
                    <a:pt x="9" y="9"/>
                  </a:lnTo>
                  <a:lnTo>
                    <a:pt x="0" y="11"/>
                  </a:lnTo>
                  <a:lnTo>
                    <a:pt x="1" y="34"/>
                  </a:lnTo>
                  <a:lnTo>
                    <a:pt x="13" y="33"/>
                  </a:lnTo>
                  <a:lnTo>
                    <a:pt x="16" y="37"/>
                  </a:lnTo>
                  <a:lnTo>
                    <a:pt x="23" y="36"/>
                  </a:lnTo>
                  <a:lnTo>
                    <a:pt x="28" y="30"/>
                  </a:lnTo>
                  <a:lnTo>
                    <a:pt x="31" y="22"/>
                  </a:lnTo>
                  <a:lnTo>
                    <a:pt x="37" y="22"/>
                  </a:lnTo>
                  <a:lnTo>
                    <a:pt x="37" y="1"/>
                  </a:lnTo>
                  <a:lnTo>
                    <a:pt x="23" y="0"/>
                  </a:lnTo>
                  <a:lnTo>
                    <a:pt x="12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02A1CBC5-3DC6-471E-AFC4-4E854BA7A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" y="3164"/>
              <a:ext cx="195" cy="194"/>
            </a:xfrm>
            <a:custGeom>
              <a:avLst/>
              <a:gdLst>
                <a:gd name="T0" fmla="*/ 59 w 174"/>
                <a:gd name="T1" fmla="*/ 172 h 173"/>
                <a:gd name="T2" fmla="*/ 68 w 174"/>
                <a:gd name="T3" fmla="*/ 169 h 173"/>
                <a:gd name="T4" fmla="*/ 81 w 174"/>
                <a:gd name="T5" fmla="*/ 169 h 173"/>
                <a:gd name="T6" fmla="*/ 89 w 174"/>
                <a:gd name="T7" fmla="*/ 166 h 173"/>
                <a:gd name="T8" fmla="*/ 92 w 174"/>
                <a:gd name="T9" fmla="*/ 156 h 173"/>
                <a:gd name="T10" fmla="*/ 99 w 174"/>
                <a:gd name="T11" fmla="*/ 153 h 173"/>
                <a:gd name="T12" fmla="*/ 104 w 174"/>
                <a:gd name="T13" fmla="*/ 150 h 173"/>
                <a:gd name="T14" fmla="*/ 106 w 174"/>
                <a:gd name="T15" fmla="*/ 140 h 173"/>
                <a:gd name="T16" fmla="*/ 119 w 174"/>
                <a:gd name="T17" fmla="*/ 137 h 173"/>
                <a:gd name="T18" fmla="*/ 125 w 174"/>
                <a:gd name="T19" fmla="*/ 130 h 173"/>
                <a:gd name="T20" fmla="*/ 148 w 174"/>
                <a:gd name="T21" fmla="*/ 125 h 173"/>
                <a:gd name="T22" fmla="*/ 151 w 174"/>
                <a:gd name="T23" fmla="*/ 116 h 173"/>
                <a:gd name="T24" fmla="*/ 163 w 174"/>
                <a:gd name="T25" fmla="*/ 110 h 173"/>
                <a:gd name="T26" fmla="*/ 165 w 174"/>
                <a:gd name="T27" fmla="*/ 83 h 173"/>
                <a:gd name="T28" fmla="*/ 173 w 174"/>
                <a:gd name="T29" fmla="*/ 76 h 173"/>
                <a:gd name="T30" fmla="*/ 170 w 174"/>
                <a:gd name="T31" fmla="*/ 59 h 173"/>
                <a:gd name="T32" fmla="*/ 170 w 174"/>
                <a:gd name="T33" fmla="*/ 39 h 173"/>
                <a:gd name="T34" fmla="*/ 162 w 174"/>
                <a:gd name="T35" fmla="*/ 25 h 173"/>
                <a:gd name="T36" fmla="*/ 148 w 174"/>
                <a:gd name="T37" fmla="*/ 19 h 173"/>
                <a:gd name="T38" fmla="*/ 139 w 174"/>
                <a:gd name="T39" fmla="*/ 8 h 173"/>
                <a:gd name="T40" fmla="*/ 137 w 174"/>
                <a:gd name="T41" fmla="*/ 0 h 173"/>
                <a:gd name="T42" fmla="*/ 126 w 174"/>
                <a:gd name="T43" fmla="*/ 1 h 173"/>
                <a:gd name="T44" fmla="*/ 123 w 174"/>
                <a:gd name="T45" fmla="*/ 10 h 173"/>
                <a:gd name="T46" fmla="*/ 112 w 174"/>
                <a:gd name="T47" fmla="*/ 14 h 173"/>
                <a:gd name="T48" fmla="*/ 107 w 174"/>
                <a:gd name="T49" fmla="*/ 25 h 173"/>
                <a:gd name="T50" fmla="*/ 103 w 174"/>
                <a:gd name="T51" fmla="*/ 69 h 173"/>
                <a:gd name="T52" fmla="*/ 109 w 174"/>
                <a:gd name="T53" fmla="*/ 75 h 173"/>
                <a:gd name="T54" fmla="*/ 119 w 174"/>
                <a:gd name="T55" fmla="*/ 75 h 173"/>
                <a:gd name="T56" fmla="*/ 122 w 174"/>
                <a:gd name="T57" fmla="*/ 93 h 173"/>
                <a:gd name="T58" fmla="*/ 118 w 174"/>
                <a:gd name="T59" fmla="*/ 103 h 173"/>
                <a:gd name="T60" fmla="*/ 102 w 174"/>
                <a:gd name="T61" fmla="*/ 103 h 173"/>
                <a:gd name="T62" fmla="*/ 96 w 174"/>
                <a:gd name="T63" fmla="*/ 96 h 173"/>
                <a:gd name="T64" fmla="*/ 92 w 174"/>
                <a:gd name="T65" fmla="*/ 80 h 173"/>
                <a:gd name="T66" fmla="*/ 81 w 174"/>
                <a:gd name="T67" fmla="*/ 74 h 173"/>
                <a:gd name="T68" fmla="*/ 80 w 174"/>
                <a:gd name="T69" fmla="*/ 69 h 173"/>
                <a:gd name="T70" fmla="*/ 68 w 174"/>
                <a:gd name="T71" fmla="*/ 70 h 173"/>
                <a:gd name="T72" fmla="*/ 64 w 174"/>
                <a:gd name="T73" fmla="*/ 80 h 173"/>
                <a:gd name="T74" fmla="*/ 57 w 174"/>
                <a:gd name="T75" fmla="*/ 77 h 173"/>
                <a:gd name="T76" fmla="*/ 53 w 174"/>
                <a:gd name="T77" fmla="*/ 62 h 173"/>
                <a:gd name="T78" fmla="*/ 37 w 174"/>
                <a:gd name="T79" fmla="*/ 60 h 173"/>
                <a:gd name="T80" fmla="*/ 35 w 174"/>
                <a:gd name="T81" fmla="*/ 94 h 173"/>
                <a:gd name="T82" fmla="*/ 22 w 174"/>
                <a:gd name="T83" fmla="*/ 94 h 173"/>
                <a:gd name="T84" fmla="*/ 17 w 174"/>
                <a:gd name="T85" fmla="*/ 85 h 173"/>
                <a:gd name="T86" fmla="*/ 11 w 174"/>
                <a:gd name="T87" fmla="*/ 86 h 173"/>
                <a:gd name="T88" fmla="*/ 11 w 174"/>
                <a:gd name="T89" fmla="*/ 94 h 173"/>
                <a:gd name="T90" fmla="*/ 1 w 174"/>
                <a:gd name="T91" fmla="*/ 95 h 173"/>
                <a:gd name="T92" fmla="*/ 0 w 174"/>
                <a:gd name="T93" fmla="*/ 134 h 173"/>
                <a:gd name="T94" fmla="*/ 2 w 174"/>
                <a:gd name="T95" fmla="*/ 146 h 173"/>
                <a:gd name="T96" fmla="*/ 14 w 174"/>
                <a:gd name="T97" fmla="*/ 160 h 173"/>
                <a:gd name="T98" fmla="*/ 14 w 174"/>
                <a:gd name="T99" fmla="*/ 168 h 173"/>
                <a:gd name="T100" fmla="*/ 21 w 174"/>
                <a:gd name="T101" fmla="*/ 170 h 173"/>
                <a:gd name="T102" fmla="*/ 59 w 174"/>
                <a:gd name="T103" fmla="*/ 17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4" h="173">
                  <a:moveTo>
                    <a:pt x="59" y="172"/>
                  </a:moveTo>
                  <a:lnTo>
                    <a:pt x="68" y="169"/>
                  </a:lnTo>
                  <a:lnTo>
                    <a:pt x="81" y="169"/>
                  </a:lnTo>
                  <a:lnTo>
                    <a:pt x="89" y="166"/>
                  </a:lnTo>
                  <a:lnTo>
                    <a:pt x="92" y="156"/>
                  </a:lnTo>
                  <a:lnTo>
                    <a:pt x="99" y="153"/>
                  </a:lnTo>
                  <a:lnTo>
                    <a:pt x="104" y="150"/>
                  </a:lnTo>
                  <a:lnTo>
                    <a:pt x="106" y="140"/>
                  </a:lnTo>
                  <a:lnTo>
                    <a:pt x="119" y="137"/>
                  </a:lnTo>
                  <a:lnTo>
                    <a:pt x="125" y="130"/>
                  </a:lnTo>
                  <a:lnTo>
                    <a:pt x="148" y="125"/>
                  </a:lnTo>
                  <a:lnTo>
                    <a:pt x="151" y="116"/>
                  </a:lnTo>
                  <a:lnTo>
                    <a:pt x="163" y="110"/>
                  </a:lnTo>
                  <a:lnTo>
                    <a:pt x="165" y="83"/>
                  </a:lnTo>
                  <a:lnTo>
                    <a:pt x="173" y="76"/>
                  </a:lnTo>
                  <a:lnTo>
                    <a:pt x="170" y="59"/>
                  </a:lnTo>
                  <a:lnTo>
                    <a:pt x="170" y="39"/>
                  </a:lnTo>
                  <a:lnTo>
                    <a:pt x="162" y="25"/>
                  </a:lnTo>
                  <a:lnTo>
                    <a:pt x="148" y="19"/>
                  </a:lnTo>
                  <a:lnTo>
                    <a:pt x="139" y="8"/>
                  </a:lnTo>
                  <a:lnTo>
                    <a:pt x="137" y="0"/>
                  </a:lnTo>
                  <a:lnTo>
                    <a:pt x="126" y="1"/>
                  </a:lnTo>
                  <a:lnTo>
                    <a:pt x="123" y="10"/>
                  </a:lnTo>
                  <a:lnTo>
                    <a:pt x="112" y="14"/>
                  </a:lnTo>
                  <a:lnTo>
                    <a:pt x="107" y="25"/>
                  </a:lnTo>
                  <a:lnTo>
                    <a:pt x="103" y="69"/>
                  </a:lnTo>
                  <a:lnTo>
                    <a:pt x="109" y="75"/>
                  </a:lnTo>
                  <a:lnTo>
                    <a:pt x="119" y="75"/>
                  </a:lnTo>
                  <a:lnTo>
                    <a:pt x="122" y="93"/>
                  </a:lnTo>
                  <a:lnTo>
                    <a:pt x="118" y="103"/>
                  </a:lnTo>
                  <a:lnTo>
                    <a:pt x="102" y="103"/>
                  </a:lnTo>
                  <a:lnTo>
                    <a:pt x="96" y="96"/>
                  </a:lnTo>
                  <a:lnTo>
                    <a:pt x="92" y="80"/>
                  </a:lnTo>
                  <a:lnTo>
                    <a:pt x="81" y="74"/>
                  </a:lnTo>
                  <a:lnTo>
                    <a:pt x="80" y="69"/>
                  </a:lnTo>
                  <a:lnTo>
                    <a:pt x="68" y="70"/>
                  </a:lnTo>
                  <a:lnTo>
                    <a:pt x="64" y="80"/>
                  </a:lnTo>
                  <a:lnTo>
                    <a:pt x="57" y="77"/>
                  </a:lnTo>
                  <a:lnTo>
                    <a:pt x="53" y="62"/>
                  </a:lnTo>
                  <a:lnTo>
                    <a:pt x="37" y="60"/>
                  </a:lnTo>
                  <a:lnTo>
                    <a:pt x="35" y="94"/>
                  </a:lnTo>
                  <a:lnTo>
                    <a:pt x="22" y="94"/>
                  </a:lnTo>
                  <a:lnTo>
                    <a:pt x="17" y="85"/>
                  </a:lnTo>
                  <a:lnTo>
                    <a:pt x="11" y="86"/>
                  </a:lnTo>
                  <a:lnTo>
                    <a:pt x="11" y="94"/>
                  </a:lnTo>
                  <a:lnTo>
                    <a:pt x="1" y="95"/>
                  </a:lnTo>
                  <a:lnTo>
                    <a:pt x="0" y="134"/>
                  </a:lnTo>
                  <a:lnTo>
                    <a:pt x="2" y="146"/>
                  </a:lnTo>
                  <a:lnTo>
                    <a:pt x="14" y="160"/>
                  </a:lnTo>
                  <a:lnTo>
                    <a:pt x="14" y="168"/>
                  </a:lnTo>
                  <a:lnTo>
                    <a:pt x="21" y="170"/>
                  </a:lnTo>
                  <a:lnTo>
                    <a:pt x="59" y="17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669D6531-A176-48E9-9824-A1064794E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" y="1810"/>
              <a:ext cx="78" cy="35"/>
            </a:xfrm>
            <a:custGeom>
              <a:avLst/>
              <a:gdLst>
                <a:gd name="T0" fmla="*/ 69 w 70"/>
                <a:gd name="T1" fmla="*/ 30 h 31"/>
                <a:gd name="T2" fmla="*/ 41 w 70"/>
                <a:gd name="T3" fmla="*/ 29 h 31"/>
                <a:gd name="T4" fmla="*/ 27 w 70"/>
                <a:gd name="T5" fmla="*/ 18 h 31"/>
                <a:gd name="T6" fmla="*/ 0 w 70"/>
                <a:gd name="T7" fmla="*/ 19 h 31"/>
                <a:gd name="T8" fmla="*/ 11 w 70"/>
                <a:gd name="T9" fmla="*/ 10 h 31"/>
                <a:gd name="T10" fmla="*/ 30 w 70"/>
                <a:gd name="T11" fmla="*/ 0 h 31"/>
                <a:gd name="T12" fmla="*/ 53 w 70"/>
                <a:gd name="T13" fmla="*/ 8 h 31"/>
                <a:gd name="T14" fmla="*/ 69 w 70"/>
                <a:gd name="T1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31">
                  <a:moveTo>
                    <a:pt x="69" y="30"/>
                  </a:moveTo>
                  <a:lnTo>
                    <a:pt x="41" y="29"/>
                  </a:lnTo>
                  <a:lnTo>
                    <a:pt x="27" y="18"/>
                  </a:lnTo>
                  <a:lnTo>
                    <a:pt x="0" y="19"/>
                  </a:lnTo>
                  <a:lnTo>
                    <a:pt x="11" y="10"/>
                  </a:lnTo>
                  <a:lnTo>
                    <a:pt x="30" y="0"/>
                  </a:lnTo>
                  <a:lnTo>
                    <a:pt x="53" y="8"/>
                  </a:lnTo>
                  <a:lnTo>
                    <a:pt x="69" y="3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" name="Freeform 157">
              <a:extLst>
                <a:ext uri="{FF2B5EF4-FFF2-40B4-BE49-F238E27FC236}">
                  <a16:creationId xmlns:a16="http://schemas.microsoft.com/office/drawing/2014/main" id="{81AC7849-9FE9-4DFD-B780-92AC43795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9" y="2192"/>
              <a:ext cx="63" cy="88"/>
            </a:xfrm>
            <a:custGeom>
              <a:avLst/>
              <a:gdLst>
                <a:gd name="T0" fmla="*/ 55 w 56"/>
                <a:gd name="T1" fmla="*/ 69 h 78"/>
                <a:gd name="T2" fmla="*/ 44 w 56"/>
                <a:gd name="T3" fmla="*/ 77 h 78"/>
                <a:gd name="T4" fmla="*/ 37 w 56"/>
                <a:gd name="T5" fmla="*/ 65 h 78"/>
                <a:gd name="T6" fmla="*/ 24 w 56"/>
                <a:gd name="T7" fmla="*/ 58 h 78"/>
                <a:gd name="T8" fmla="*/ 13 w 56"/>
                <a:gd name="T9" fmla="*/ 46 h 78"/>
                <a:gd name="T10" fmla="*/ 0 w 56"/>
                <a:gd name="T11" fmla="*/ 25 h 78"/>
                <a:gd name="T12" fmla="*/ 16 w 56"/>
                <a:gd name="T13" fmla="*/ 18 h 78"/>
                <a:gd name="T14" fmla="*/ 25 w 56"/>
                <a:gd name="T15" fmla="*/ 0 h 78"/>
                <a:gd name="T16" fmla="*/ 31 w 56"/>
                <a:gd name="T17" fmla="*/ 21 h 78"/>
                <a:gd name="T18" fmla="*/ 42 w 56"/>
                <a:gd name="T19" fmla="*/ 43 h 78"/>
                <a:gd name="T20" fmla="*/ 55 w 56"/>
                <a:gd name="T21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78">
                  <a:moveTo>
                    <a:pt x="55" y="69"/>
                  </a:moveTo>
                  <a:lnTo>
                    <a:pt x="44" y="77"/>
                  </a:lnTo>
                  <a:lnTo>
                    <a:pt x="37" y="65"/>
                  </a:lnTo>
                  <a:lnTo>
                    <a:pt x="24" y="58"/>
                  </a:lnTo>
                  <a:lnTo>
                    <a:pt x="13" y="46"/>
                  </a:lnTo>
                  <a:lnTo>
                    <a:pt x="0" y="25"/>
                  </a:lnTo>
                  <a:lnTo>
                    <a:pt x="16" y="18"/>
                  </a:lnTo>
                  <a:lnTo>
                    <a:pt x="25" y="0"/>
                  </a:lnTo>
                  <a:lnTo>
                    <a:pt x="31" y="21"/>
                  </a:lnTo>
                  <a:lnTo>
                    <a:pt x="42" y="43"/>
                  </a:lnTo>
                  <a:lnTo>
                    <a:pt x="55" y="6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" name="Freeform 158">
              <a:extLst>
                <a:ext uri="{FF2B5EF4-FFF2-40B4-BE49-F238E27FC236}">
                  <a16:creationId xmlns:a16="http://schemas.microsoft.com/office/drawing/2014/main" id="{46F0B200-9063-4C6F-9C02-E3C7B6FE0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" y="1830"/>
              <a:ext cx="133" cy="63"/>
            </a:xfrm>
            <a:custGeom>
              <a:avLst/>
              <a:gdLst>
                <a:gd name="T0" fmla="*/ 86 w 119"/>
                <a:gd name="T1" fmla="*/ 55 h 56"/>
                <a:gd name="T2" fmla="*/ 85 w 119"/>
                <a:gd name="T3" fmla="*/ 45 h 56"/>
                <a:gd name="T4" fmla="*/ 56 w 119"/>
                <a:gd name="T5" fmla="*/ 33 h 56"/>
                <a:gd name="T6" fmla="*/ 26 w 119"/>
                <a:gd name="T7" fmla="*/ 51 h 56"/>
                <a:gd name="T8" fmla="*/ 2 w 119"/>
                <a:gd name="T9" fmla="*/ 52 h 56"/>
                <a:gd name="T10" fmla="*/ 0 w 119"/>
                <a:gd name="T11" fmla="*/ 27 h 56"/>
                <a:gd name="T12" fmla="*/ 10 w 119"/>
                <a:gd name="T13" fmla="*/ 17 h 56"/>
                <a:gd name="T14" fmla="*/ 21 w 119"/>
                <a:gd name="T15" fmla="*/ 33 h 56"/>
                <a:gd name="T16" fmla="*/ 37 w 119"/>
                <a:gd name="T17" fmla="*/ 33 h 56"/>
                <a:gd name="T18" fmla="*/ 40 w 119"/>
                <a:gd name="T19" fmla="*/ 19 h 56"/>
                <a:gd name="T20" fmla="*/ 29 w 119"/>
                <a:gd name="T21" fmla="*/ 14 h 56"/>
                <a:gd name="T22" fmla="*/ 25 w 119"/>
                <a:gd name="T23" fmla="*/ 2 h 56"/>
                <a:gd name="T24" fmla="*/ 52 w 119"/>
                <a:gd name="T25" fmla="*/ 0 h 56"/>
                <a:gd name="T26" fmla="*/ 67 w 119"/>
                <a:gd name="T27" fmla="*/ 12 h 56"/>
                <a:gd name="T28" fmla="*/ 95 w 119"/>
                <a:gd name="T29" fmla="*/ 13 h 56"/>
                <a:gd name="T30" fmla="*/ 118 w 119"/>
                <a:gd name="T31" fmla="*/ 33 h 56"/>
                <a:gd name="T32" fmla="*/ 107 w 119"/>
                <a:gd name="T33" fmla="*/ 41 h 56"/>
                <a:gd name="T34" fmla="*/ 92 w 119"/>
                <a:gd name="T35" fmla="*/ 36 h 56"/>
                <a:gd name="T36" fmla="*/ 86 w 119"/>
                <a:gd name="T37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9" h="56">
                  <a:moveTo>
                    <a:pt x="86" y="55"/>
                  </a:moveTo>
                  <a:lnTo>
                    <a:pt x="85" y="45"/>
                  </a:lnTo>
                  <a:lnTo>
                    <a:pt x="56" y="33"/>
                  </a:lnTo>
                  <a:lnTo>
                    <a:pt x="26" y="51"/>
                  </a:lnTo>
                  <a:lnTo>
                    <a:pt x="2" y="52"/>
                  </a:lnTo>
                  <a:lnTo>
                    <a:pt x="0" y="27"/>
                  </a:lnTo>
                  <a:lnTo>
                    <a:pt x="10" y="17"/>
                  </a:lnTo>
                  <a:lnTo>
                    <a:pt x="21" y="33"/>
                  </a:lnTo>
                  <a:lnTo>
                    <a:pt x="37" y="33"/>
                  </a:lnTo>
                  <a:lnTo>
                    <a:pt x="40" y="19"/>
                  </a:lnTo>
                  <a:lnTo>
                    <a:pt x="29" y="14"/>
                  </a:lnTo>
                  <a:lnTo>
                    <a:pt x="25" y="2"/>
                  </a:lnTo>
                  <a:lnTo>
                    <a:pt x="52" y="0"/>
                  </a:lnTo>
                  <a:lnTo>
                    <a:pt x="67" y="12"/>
                  </a:lnTo>
                  <a:lnTo>
                    <a:pt x="95" y="13"/>
                  </a:lnTo>
                  <a:lnTo>
                    <a:pt x="118" y="33"/>
                  </a:lnTo>
                  <a:lnTo>
                    <a:pt x="107" y="41"/>
                  </a:lnTo>
                  <a:lnTo>
                    <a:pt x="92" y="36"/>
                  </a:lnTo>
                  <a:lnTo>
                    <a:pt x="86" y="5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" name="Freeform 159">
              <a:extLst>
                <a:ext uri="{FF2B5EF4-FFF2-40B4-BE49-F238E27FC236}">
                  <a16:creationId xmlns:a16="http://schemas.microsoft.com/office/drawing/2014/main" id="{AB23BE59-2005-4E49-8CD1-616A7FD1F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0" y="2801"/>
              <a:ext cx="36" cy="36"/>
            </a:xfrm>
            <a:custGeom>
              <a:avLst/>
              <a:gdLst>
                <a:gd name="T0" fmla="*/ 16 w 32"/>
                <a:gd name="T1" fmla="*/ 30 h 31"/>
                <a:gd name="T2" fmla="*/ 0 w 32"/>
                <a:gd name="T3" fmla="*/ 27 h 31"/>
                <a:gd name="T4" fmla="*/ 3 w 32"/>
                <a:gd name="T5" fmla="*/ 0 h 31"/>
                <a:gd name="T6" fmla="*/ 31 w 32"/>
                <a:gd name="T7" fmla="*/ 17 h 31"/>
                <a:gd name="T8" fmla="*/ 16 w 32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">
                  <a:moveTo>
                    <a:pt x="16" y="30"/>
                  </a:moveTo>
                  <a:lnTo>
                    <a:pt x="0" y="27"/>
                  </a:lnTo>
                  <a:lnTo>
                    <a:pt x="3" y="0"/>
                  </a:lnTo>
                  <a:lnTo>
                    <a:pt x="31" y="17"/>
                  </a:lnTo>
                  <a:lnTo>
                    <a:pt x="16" y="3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4" name="Freeform 160">
              <a:extLst>
                <a:ext uri="{FF2B5EF4-FFF2-40B4-BE49-F238E27FC236}">
                  <a16:creationId xmlns:a16="http://schemas.microsoft.com/office/drawing/2014/main" id="{50141CCC-399E-4D29-88A3-84933464E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" y="2797"/>
              <a:ext cx="54" cy="117"/>
            </a:xfrm>
            <a:custGeom>
              <a:avLst/>
              <a:gdLst>
                <a:gd name="T0" fmla="*/ 0 w 48"/>
                <a:gd name="T1" fmla="*/ 36 h 104"/>
                <a:gd name="T2" fmla="*/ 7 w 48"/>
                <a:gd name="T3" fmla="*/ 46 h 104"/>
                <a:gd name="T4" fmla="*/ 10 w 48"/>
                <a:gd name="T5" fmla="*/ 66 h 104"/>
                <a:gd name="T6" fmla="*/ 11 w 48"/>
                <a:gd name="T7" fmla="*/ 84 h 104"/>
                <a:gd name="T8" fmla="*/ 16 w 48"/>
                <a:gd name="T9" fmla="*/ 103 h 104"/>
                <a:gd name="T10" fmla="*/ 34 w 48"/>
                <a:gd name="T11" fmla="*/ 95 h 104"/>
                <a:gd name="T12" fmla="*/ 31 w 48"/>
                <a:gd name="T13" fmla="*/ 62 h 104"/>
                <a:gd name="T14" fmla="*/ 39 w 48"/>
                <a:gd name="T15" fmla="*/ 51 h 104"/>
                <a:gd name="T16" fmla="*/ 47 w 48"/>
                <a:gd name="T17" fmla="*/ 19 h 104"/>
                <a:gd name="T18" fmla="*/ 44 w 48"/>
                <a:gd name="T19" fmla="*/ 0 h 104"/>
                <a:gd name="T20" fmla="*/ 31 w 48"/>
                <a:gd name="T21" fmla="*/ 1 h 104"/>
                <a:gd name="T22" fmla="*/ 27 w 48"/>
                <a:gd name="T23" fmla="*/ 16 h 104"/>
                <a:gd name="T24" fmla="*/ 11 w 48"/>
                <a:gd name="T25" fmla="*/ 21 h 104"/>
                <a:gd name="T26" fmla="*/ 0 w 48"/>
                <a:gd name="T27" fmla="*/ 3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4">
                  <a:moveTo>
                    <a:pt x="0" y="36"/>
                  </a:moveTo>
                  <a:lnTo>
                    <a:pt x="7" y="46"/>
                  </a:lnTo>
                  <a:lnTo>
                    <a:pt x="10" y="66"/>
                  </a:lnTo>
                  <a:lnTo>
                    <a:pt x="11" y="84"/>
                  </a:lnTo>
                  <a:lnTo>
                    <a:pt x="16" y="103"/>
                  </a:lnTo>
                  <a:lnTo>
                    <a:pt x="34" y="95"/>
                  </a:lnTo>
                  <a:lnTo>
                    <a:pt x="31" y="62"/>
                  </a:lnTo>
                  <a:lnTo>
                    <a:pt x="39" y="51"/>
                  </a:lnTo>
                  <a:lnTo>
                    <a:pt x="47" y="19"/>
                  </a:lnTo>
                  <a:lnTo>
                    <a:pt x="44" y="0"/>
                  </a:lnTo>
                  <a:lnTo>
                    <a:pt x="31" y="1"/>
                  </a:lnTo>
                  <a:lnTo>
                    <a:pt x="27" y="16"/>
                  </a:lnTo>
                  <a:lnTo>
                    <a:pt x="11" y="21"/>
                  </a:lnTo>
                  <a:lnTo>
                    <a:pt x="0" y="3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5" name="Freeform 161">
              <a:extLst>
                <a:ext uri="{FF2B5EF4-FFF2-40B4-BE49-F238E27FC236}">
                  <a16:creationId xmlns:a16="http://schemas.microsoft.com/office/drawing/2014/main" id="{D99153EF-A293-45C1-B7E1-AE4AF829E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" y="2844"/>
              <a:ext cx="56" cy="60"/>
            </a:xfrm>
            <a:custGeom>
              <a:avLst/>
              <a:gdLst>
                <a:gd name="T0" fmla="*/ 48 w 49"/>
                <a:gd name="T1" fmla="*/ 26 h 53"/>
                <a:gd name="T2" fmla="*/ 44 w 49"/>
                <a:gd name="T3" fmla="*/ 9 h 53"/>
                <a:gd name="T4" fmla="*/ 27 w 49"/>
                <a:gd name="T5" fmla="*/ 0 h 53"/>
                <a:gd name="T6" fmla="*/ 15 w 49"/>
                <a:gd name="T7" fmla="*/ 6 h 53"/>
                <a:gd name="T8" fmla="*/ 0 w 49"/>
                <a:gd name="T9" fmla="*/ 10 h 53"/>
                <a:gd name="T10" fmla="*/ 3 w 49"/>
                <a:gd name="T11" fmla="*/ 25 h 53"/>
                <a:gd name="T12" fmla="*/ 14 w 49"/>
                <a:gd name="T13" fmla="*/ 28 h 53"/>
                <a:gd name="T14" fmla="*/ 16 w 49"/>
                <a:gd name="T15" fmla="*/ 40 h 53"/>
                <a:gd name="T16" fmla="*/ 29 w 49"/>
                <a:gd name="T17" fmla="*/ 44 h 53"/>
                <a:gd name="T18" fmla="*/ 33 w 49"/>
                <a:gd name="T19" fmla="*/ 52 h 53"/>
                <a:gd name="T20" fmla="*/ 48 w 49"/>
                <a:gd name="T21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53">
                  <a:moveTo>
                    <a:pt x="48" y="26"/>
                  </a:moveTo>
                  <a:lnTo>
                    <a:pt x="44" y="9"/>
                  </a:lnTo>
                  <a:lnTo>
                    <a:pt x="27" y="0"/>
                  </a:lnTo>
                  <a:lnTo>
                    <a:pt x="15" y="6"/>
                  </a:lnTo>
                  <a:lnTo>
                    <a:pt x="0" y="10"/>
                  </a:lnTo>
                  <a:lnTo>
                    <a:pt x="3" y="25"/>
                  </a:lnTo>
                  <a:lnTo>
                    <a:pt x="14" y="28"/>
                  </a:lnTo>
                  <a:lnTo>
                    <a:pt x="16" y="40"/>
                  </a:lnTo>
                  <a:lnTo>
                    <a:pt x="29" y="44"/>
                  </a:lnTo>
                  <a:lnTo>
                    <a:pt x="33" y="52"/>
                  </a:lnTo>
                  <a:lnTo>
                    <a:pt x="48" y="2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6" name="Freeform 162">
              <a:extLst>
                <a:ext uri="{FF2B5EF4-FFF2-40B4-BE49-F238E27FC236}">
                  <a16:creationId xmlns:a16="http://schemas.microsoft.com/office/drawing/2014/main" id="{198883D8-D19C-430E-8FD6-3CFE61940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2540"/>
              <a:ext cx="86" cy="60"/>
            </a:xfrm>
            <a:custGeom>
              <a:avLst/>
              <a:gdLst>
                <a:gd name="T0" fmla="*/ 0 w 78"/>
                <a:gd name="T1" fmla="*/ 16 h 54"/>
                <a:gd name="T2" fmla="*/ 12 w 78"/>
                <a:gd name="T3" fmla="*/ 50 h 54"/>
                <a:gd name="T4" fmla="*/ 56 w 78"/>
                <a:gd name="T5" fmla="*/ 53 h 54"/>
                <a:gd name="T6" fmla="*/ 77 w 78"/>
                <a:gd name="T7" fmla="*/ 19 h 54"/>
                <a:gd name="T8" fmla="*/ 73 w 78"/>
                <a:gd name="T9" fmla="*/ 0 h 54"/>
                <a:gd name="T10" fmla="*/ 61 w 78"/>
                <a:gd name="T11" fmla="*/ 15 h 54"/>
                <a:gd name="T12" fmla="*/ 50 w 78"/>
                <a:gd name="T13" fmla="*/ 27 h 54"/>
                <a:gd name="T14" fmla="*/ 26 w 78"/>
                <a:gd name="T15" fmla="*/ 31 h 54"/>
                <a:gd name="T16" fmla="*/ 14 w 78"/>
                <a:gd name="T17" fmla="*/ 27 h 54"/>
                <a:gd name="T18" fmla="*/ 0 w 78"/>
                <a:gd name="T19" fmla="*/ 1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54">
                  <a:moveTo>
                    <a:pt x="0" y="16"/>
                  </a:moveTo>
                  <a:lnTo>
                    <a:pt x="12" y="50"/>
                  </a:lnTo>
                  <a:lnTo>
                    <a:pt x="56" y="53"/>
                  </a:lnTo>
                  <a:lnTo>
                    <a:pt x="77" y="19"/>
                  </a:lnTo>
                  <a:lnTo>
                    <a:pt x="73" y="0"/>
                  </a:lnTo>
                  <a:lnTo>
                    <a:pt x="61" y="15"/>
                  </a:lnTo>
                  <a:lnTo>
                    <a:pt x="50" y="27"/>
                  </a:lnTo>
                  <a:lnTo>
                    <a:pt x="26" y="31"/>
                  </a:lnTo>
                  <a:lnTo>
                    <a:pt x="14" y="27"/>
                  </a:lnTo>
                  <a:lnTo>
                    <a:pt x="0" y="1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7" name="Freeform 163">
              <a:extLst>
                <a:ext uri="{FF2B5EF4-FFF2-40B4-BE49-F238E27FC236}">
                  <a16:creationId xmlns:a16="http://schemas.microsoft.com/office/drawing/2014/main" id="{5D759544-F187-4045-BD88-D7F0A571F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9" y="3048"/>
              <a:ext cx="31" cy="31"/>
            </a:xfrm>
            <a:custGeom>
              <a:avLst/>
              <a:gdLst>
                <a:gd name="T0" fmla="*/ 13 w 28"/>
                <a:gd name="T1" fmla="*/ 0 h 28"/>
                <a:gd name="T2" fmla="*/ 3 w 28"/>
                <a:gd name="T3" fmla="*/ 4 h 28"/>
                <a:gd name="T4" fmla="*/ 6 w 28"/>
                <a:gd name="T5" fmla="*/ 14 h 28"/>
                <a:gd name="T6" fmla="*/ 0 w 28"/>
                <a:gd name="T7" fmla="*/ 19 h 28"/>
                <a:gd name="T8" fmla="*/ 1 w 28"/>
                <a:gd name="T9" fmla="*/ 27 h 28"/>
                <a:gd name="T10" fmla="*/ 10 w 28"/>
                <a:gd name="T11" fmla="*/ 26 h 28"/>
                <a:gd name="T12" fmla="*/ 22 w 28"/>
                <a:gd name="T13" fmla="*/ 26 h 28"/>
                <a:gd name="T14" fmla="*/ 27 w 28"/>
                <a:gd name="T15" fmla="*/ 19 h 28"/>
                <a:gd name="T16" fmla="*/ 24 w 28"/>
                <a:gd name="T17" fmla="*/ 4 h 28"/>
                <a:gd name="T18" fmla="*/ 13 w 28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3" y="0"/>
                  </a:moveTo>
                  <a:lnTo>
                    <a:pt x="3" y="4"/>
                  </a:lnTo>
                  <a:lnTo>
                    <a:pt x="6" y="14"/>
                  </a:lnTo>
                  <a:lnTo>
                    <a:pt x="0" y="19"/>
                  </a:lnTo>
                  <a:lnTo>
                    <a:pt x="1" y="27"/>
                  </a:lnTo>
                  <a:lnTo>
                    <a:pt x="10" y="26"/>
                  </a:lnTo>
                  <a:lnTo>
                    <a:pt x="22" y="26"/>
                  </a:lnTo>
                  <a:lnTo>
                    <a:pt x="27" y="19"/>
                  </a:lnTo>
                  <a:lnTo>
                    <a:pt x="24" y="4"/>
                  </a:lnTo>
                  <a:lnTo>
                    <a:pt x="13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8" name="Freeform 164">
              <a:extLst>
                <a:ext uri="{FF2B5EF4-FFF2-40B4-BE49-F238E27FC236}">
                  <a16:creationId xmlns:a16="http://schemas.microsoft.com/office/drawing/2014/main" id="{0EF7D4C5-CD23-4F0F-A116-FD37F247F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" y="3069"/>
              <a:ext cx="27" cy="33"/>
            </a:xfrm>
            <a:custGeom>
              <a:avLst/>
              <a:gdLst>
                <a:gd name="T0" fmla="*/ 13 w 25"/>
                <a:gd name="T1" fmla="*/ 26 h 29"/>
                <a:gd name="T2" fmla="*/ 24 w 25"/>
                <a:gd name="T3" fmla="*/ 25 h 29"/>
                <a:gd name="T4" fmla="*/ 23 w 25"/>
                <a:gd name="T5" fmla="*/ 7 h 29"/>
                <a:gd name="T6" fmla="*/ 19 w 25"/>
                <a:gd name="T7" fmla="*/ 0 h 29"/>
                <a:gd name="T8" fmla="*/ 14 w 25"/>
                <a:gd name="T9" fmla="*/ 7 h 29"/>
                <a:gd name="T10" fmla="*/ 2 w 25"/>
                <a:gd name="T11" fmla="*/ 7 h 29"/>
                <a:gd name="T12" fmla="*/ 0 w 25"/>
                <a:gd name="T13" fmla="*/ 23 h 29"/>
                <a:gd name="T14" fmla="*/ 6 w 25"/>
                <a:gd name="T15" fmla="*/ 28 h 29"/>
                <a:gd name="T16" fmla="*/ 13 w 25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9">
                  <a:moveTo>
                    <a:pt x="13" y="26"/>
                  </a:moveTo>
                  <a:lnTo>
                    <a:pt x="24" y="25"/>
                  </a:lnTo>
                  <a:lnTo>
                    <a:pt x="23" y="7"/>
                  </a:lnTo>
                  <a:lnTo>
                    <a:pt x="19" y="0"/>
                  </a:lnTo>
                  <a:lnTo>
                    <a:pt x="14" y="7"/>
                  </a:lnTo>
                  <a:lnTo>
                    <a:pt x="2" y="7"/>
                  </a:lnTo>
                  <a:lnTo>
                    <a:pt x="0" y="23"/>
                  </a:lnTo>
                  <a:lnTo>
                    <a:pt x="6" y="28"/>
                  </a:lnTo>
                  <a:lnTo>
                    <a:pt x="13" y="2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9" name="Freeform 165">
              <a:extLst>
                <a:ext uri="{FF2B5EF4-FFF2-40B4-BE49-F238E27FC236}">
                  <a16:creationId xmlns:a16="http://schemas.microsoft.com/office/drawing/2014/main" id="{47970351-8F84-491D-AA49-8E1CF18A5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2091"/>
              <a:ext cx="53" cy="34"/>
            </a:xfrm>
            <a:custGeom>
              <a:avLst/>
              <a:gdLst>
                <a:gd name="T0" fmla="*/ 8 w 49"/>
                <a:gd name="T1" fmla="*/ 28 h 30"/>
                <a:gd name="T2" fmla="*/ 0 w 49"/>
                <a:gd name="T3" fmla="*/ 22 h 30"/>
                <a:gd name="T4" fmla="*/ 3 w 49"/>
                <a:gd name="T5" fmla="*/ 13 h 30"/>
                <a:gd name="T6" fmla="*/ 9 w 49"/>
                <a:gd name="T7" fmla="*/ 3 h 30"/>
                <a:gd name="T8" fmla="*/ 19 w 49"/>
                <a:gd name="T9" fmla="*/ 2 h 30"/>
                <a:gd name="T10" fmla="*/ 27 w 49"/>
                <a:gd name="T11" fmla="*/ 3 h 30"/>
                <a:gd name="T12" fmla="*/ 37 w 49"/>
                <a:gd name="T13" fmla="*/ 0 h 30"/>
                <a:gd name="T14" fmla="*/ 45 w 49"/>
                <a:gd name="T15" fmla="*/ 5 h 30"/>
                <a:gd name="T16" fmla="*/ 48 w 49"/>
                <a:gd name="T17" fmla="*/ 15 h 30"/>
                <a:gd name="T18" fmla="*/ 43 w 49"/>
                <a:gd name="T19" fmla="*/ 26 h 30"/>
                <a:gd name="T20" fmla="*/ 37 w 49"/>
                <a:gd name="T21" fmla="*/ 24 h 30"/>
                <a:gd name="T22" fmla="*/ 33 w 49"/>
                <a:gd name="T23" fmla="*/ 29 h 30"/>
                <a:gd name="T24" fmla="*/ 27 w 49"/>
                <a:gd name="T25" fmla="*/ 22 h 30"/>
                <a:gd name="T26" fmla="*/ 22 w 49"/>
                <a:gd name="T27" fmla="*/ 28 h 30"/>
                <a:gd name="T28" fmla="*/ 8 w 49"/>
                <a:gd name="T29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30">
                  <a:moveTo>
                    <a:pt x="8" y="28"/>
                  </a:moveTo>
                  <a:lnTo>
                    <a:pt x="0" y="22"/>
                  </a:lnTo>
                  <a:lnTo>
                    <a:pt x="3" y="13"/>
                  </a:lnTo>
                  <a:lnTo>
                    <a:pt x="9" y="3"/>
                  </a:lnTo>
                  <a:lnTo>
                    <a:pt x="19" y="2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5" y="5"/>
                  </a:lnTo>
                  <a:lnTo>
                    <a:pt x="48" y="15"/>
                  </a:lnTo>
                  <a:lnTo>
                    <a:pt x="43" y="26"/>
                  </a:lnTo>
                  <a:lnTo>
                    <a:pt x="37" y="24"/>
                  </a:lnTo>
                  <a:lnTo>
                    <a:pt x="33" y="29"/>
                  </a:lnTo>
                  <a:lnTo>
                    <a:pt x="27" y="22"/>
                  </a:lnTo>
                  <a:lnTo>
                    <a:pt x="22" y="28"/>
                  </a:lnTo>
                  <a:lnTo>
                    <a:pt x="8" y="28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0" name="Freeform 166">
              <a:extLst>
                <a:ext uri="{FF2B5EF4-FFF2-40B4-BE49-F238E27FC236}">
                  <a16:creationId xmlns:a16="http://schemas.microsoft.com/office/drawing/2014/main" id="{8829389C-F9C7-47C8-8EE0-6AD94CCEF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" y="1963"/>
              <a:ext cx="45" cy="62"/>
            </a:xfrm>
            <a:custGeom>
              <a:avLst/>
              <a:gdLst>
                <a:gd name="T0" fmla="*/ 0 w 41"/>
                <a:gd name="T1" fmla="*/ 42 h 54"/>
                <a:gd name="T2" fmla="*/ 8 w 41"/>
                <a:gd name="T3" fmla="*/ 38 h 54"/>
                <a:gd name="T4" fmla="*/ 17 w 41"/>
                <a:gd name="T5" fmla="*/ 40 h 54"/>
                <a:gd name="T6" fmla="*/ 19 w 41"/>
                <a:gd name="T7" fmla="*/ 53 h 54"/>
                <a:gd name="T8" fmla="*/ 22 w 41"/>
                <a:gd name="T9" fmla="*/ 36 h 54"/>
                <a:gd name="T10" fmla="*/ 32 w 41"/>
                <a:gd name="T11" fmla="*/ 29 h 54"/>
                <a:gd name="T12" fmla="*/ 40 w 41"/>
                <a:gd name="T13" fmla="*/ 15 h 54"/>
                <a:gd name="T14" fmla="*/ 40 w 41"/>
                <a:gd name="T15" fmla="*/ 0 h 54"/>
                <a:gd name="T16" fmla="*/ 22 w 41"/>
                <a:gd name="T17" fmla="*/ 3 h 54"/>
                <a:gd name="T18" fmla="*/ 18 w 41"/>
                <a:gd name="T19" fmla="*/ 8 h 54"/>
                <a:gd name="T20" fmla="*/ 18 w 41"/>
                <a:gd name="T21" fmla="*/ 10 h 54"/>
                <a:gd name="T22" fmla="*/ 16 w 41"/>
                <a:gd name="T23" fmla="*/ 16 h 54"/>
                <a:gd name="T24" fmla="*/ 8 w 41"/>
                <a:gd name="T25" fmla="*/ 11 h 54"/>
                <a:gd name="T26" fmla="*/ 2 w 41"/>
                <a:gd name="T27" fmla="*/ 27 h 54"/>
                <a:gd name="T28" fmla="*/ 4 w 41"/>
                <a:gd name="T29" fmla="*/ 30 h 54"/>
                <a:gd name="T30" fmla="*/ 0 w 41"/>
                <a:gd name="T31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54">
                  <a:moveTo>
                    <a:pt x="0" y="42"/>
                  </a:moveTo>
                  <a:lnTo>
                    <a:pt x="8" y="38"/>
                  </a:lnTo>
                  <a:lnTo>
                    <a:pt x="17" y="40"/>
                  </a:lnTo>
                  <a:lnTo>
                    <a:pt x="19" y="53"/>
                  </a:lnTo>
                  <a:lnTo>
                    <a:pt x="22" y="36"/>
                  </a:lnTo>
                  <a:lnTo>
                    <a:pt x="32" y="29"/>
                  </a:lnTo>
                  <a:lnTo>
                    <a:pt x="40" y="15"/>
                  </a:lnTo>
                  <a:lnTo>
                    <a:pt x="40" y="0"/>
                  </a:lnTo>
                  <a:lnTo>
                    <a:pt x="22" y="3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6" y="16"/>
                  </a:lnTo>
                  <a:lnTo>
                    <a:pt x="8" y="11"/>
                  </a:lnTo>
                  <a:lnTo>
                    <a:pt x="2" y="27"/>
                  </a:lnTo>
                  <a:lnTo>
                    <a:pt x="4" y="30"/>
                  </a:lnTo>
                  <a:lnTo>
                    <a:pt x="0" y="4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1" name="Freeform 167">
              <a:extLst>
                <a:ext uri="{FF2B5EF4-FFF2-40B4-BE49-F238E27FC236}">
                  <a16:creationId xmlns:a16="http://schemas.microsoft.com/office/drawing/2014/main" id="{7A73025D-5B8C-4652-AA7B-5336C343A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2985"/>
              <a:ext cx="104" cy="122"/>
            </a:xfrm>
            <a:custGeom>
              <a:avLst/>
              <a:gdLst>
                <a:gd name="T0" fmla="*/ 68 w 93"/>
                <a:gd name="T1" fmla="*/ 0 h 109"/>
                <a:gd name="T2" fmla="*/ 45 w 93"/>
                <a:gd name="T3" fmla="*/ 2 h 109"/>
                <a:gd name="T4" fmla="*/ 37 w 93"/>
                <a:gd name="T5" fmla="*/ 8 h 109"/>
                <a:gd name="T6" fmla="*/ 37 w 93"/>
                <a:gd name="T7" fmla="*/ 16 h 109"/>
                <a:gd name="T8" fmla="*/ 33 w 93"/>
                <a:gd name="T9" fmla="*/ 27 h 109"/>
                <a:gd name="T10" fmla="*/ 18 w 93"/>
                <a:gd name="T11" fmla="*/ 28 h 109"/>
                <a:gd name="T12" fmla="*/ 14 w 93"/>
                <a:gd name="T13" fmla="*/ 23 h 109"/>
                <a:gd name="T14" fmla="*/ 14 w 93"/>
                <a:gd name="T15" fmla="*/ 42 h 109"/>
                <a:gd name="T16" fmla="*/ 2 w 93"/>
                <a:gd name="T17" fmla="*/ 48 h 109"/>
                <a:gd name="T18" fmla="*/ 0 w 93"/>
                <a:gd name="T19" fmla="*/ 52 h 109"/>
                <a:gd name="T20" fmla="*/ 7 w 93"/>
                <a:gd name="T21" fmla="*/ 56 h 109"/>
                <a:gd name="T22" fmla="*/ 6 w 93"/>
                <a:gd name="T23" fmla="*/ 69 h 109"/>
                <a:gd name="T24" fmla="*/ 24 w 93"/>
                <a:gd name="T25" fmla="*/ 85 h 109"/>
                <a:gd name="T26" fmla="*/ 38 w 93"/>
                <a:gd name="T27" fmla="*/ 102 h 109"/>
                <a:gd name="T28" fmla="*/ 43 w 93"/>
                <a:gd name="T29" fmla="*/ 108 h 109"/>
                <a:gd name="T30" fmla="*/ 49 w 93"/>
                <a:gd name="T31" fmla="*/ 100 h 109"/>
                <a:gd name="T32" fmla="*/ 54 w 93"/>
                <a:gd name="T33" fmla="*/ 89 h 109"/>
                <a:gd name="T34" fmla="*/ 47 w 93"/>
                <a:gd name="T35" fmla="*/ 84 h 109"/>
                <a:gd name="T36" fmla="*/ 45 w 93"/>
                <a:gd name="T37" fmla="*/ 76 h 109"/>
                <a:gd name="T38" fmla="*/ 55 w 93"/>
                <a:gd name="T39" fmla="*/ 71 h 109"/>
                <a:gd name="T40" fmla="*/ 63 w 93"/>
                <a:gd name="T41" fmla="*/ 69 h 109"/>
                <a:gd name="T42" fmla="*/ 71 w 93"/>
                <a:gd name="T43" fmla="*/ 79 h 109"/>
                <a:gd name="T44" fmla="*/ 83 w 93"/>
                <a:gd name="T45" fmla="*/ 74 h 109"/>
                <a:gd name="T46" fmla="*/ 92 w 93"/>
                <a:gd name="T47" fmla="*/ 61 h 109"/>
                <a:gd name="T48" fmla="*/ 89 w 93"/>
                <a:gd name="T49" fmla="*/ 47 h 109"/>
                <a:gd name="T50" fmla="*/ 83 w 93"/>
                <a:gd name="T51" fmla="*/ 41 h 109"/>
                <a:gd name="T52" fmla="*/ 78 w 93"/>
                <a:gd name="T53" fmla="*/ 30 h 109"/>
                <a:gd name="T54" fmla="*/ 82 w 93"/>
                <a:gd name="T55" fmla="*/ 23 h 109"/>
                <a:gd name="T56" fmla="*/ 78 w 93"/>
                <a:gd name="T57" fmla="*/ 14 h 109"/>
                <a:gd name="T58" fmla="*/ 68 w 93"/>
                <a:gd name="T59" fmla="*/ 13 h 109"/>
                <a:gd name="T60" fmla="*/ 68 w 93"/>
                <a:gd name="T6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3" h="109">
                  <a:moveTo>
                    <a:pt x="68" y="0"/>
                  </a:moveTo>
                  <a:lnTo>
                    <a:pt x="45" y="2"/>
                  </a:lnTo>
                  <a:lnTo>
                    <a:pt x="37" y="8"/>
                  </a:lnTo>
                  <a:lnTo>
                    <a:pt x="37" y="16"/>
                  </a:lnTo>
                  <a:lnTo>
                    <a:pt x="33" y="27"/>
                  </a:lnTo>
                  <a:lnTo>
                    <a:pt x="18" y="28"/>
                  </a:lnTo>
                  <a:lnTo>
                    <a:pt x="14" y="23"/>
                  </a:lnTo>
                  <a:lnTo>
                    <a:pt x="14" y="42"/>
                  </a:lnTo>
                  <a:lnTo>
                    <a:pt x="2" y="48"/>
                  </a:lnTo>
                  <a:lnTo>
                    <a:pt x="0" y="52"/>
                  </a:lnTo>
                  <a:lnTo>
                    <a:pt x="7" y="56"/>
                  </a:lnTo>
                  <a:lnTo>
                    <a:pt x="6" y="69"/>
                  </a:lnTo>
                  <a:lnTo>
                    <a:pt x="24" y="85"/>
                  </a:lnTo>
                  <a:lnTo>
                    <a:pt x="38" y="102"/>
                  </a:lnTo>
                  <a:lnTo>
                    <a:pt x="43" y="108"/>
                  </a:lnTo>
                  <a:lnTo>
                    <a:pt x="49" y="100"/>
                  </a:lnTo>
                  <a:lnTo>
                    <a:pt x="54" y="89"/>
                  </a:lnTo>
                  <a:lnTo>
                    <a:pt x="47" y="84"/>
                  </a:lnTo>
                  <a:lnTo>
                    <a:pt x="45" y="76"/>
                  </a:lnTo>
                  <a:lnTo>
                    <a:pt x="55" y="71"/>
                  </a:lnTo>
                  <a:lnTo>
                    <a:pt x="63" y="69"/>
                  </a:lnTo>
                  <a:lnTo>
                    <a:pt x="71" y="79"/>
                  </a:lnTo>
                  <a:lnTo>
                    <a:pt x="83" y="74"/>
                  </a:lnTo>
                  <a:lnTo>
                    <a:pt x="92" y="61"/>
                  </a:lnTo>
                  <a:lnTo>
                    <a:pt x="89" y="47"/>
                  </a:lnTo>
                  <a:lnTo>
                    <a:pt x="83" y="41"/>
                  </a:lnTo>
                  <a:lnTo>
                    <a:pt x="78" y="30"/>
                  </a:lnTo>
                  <a:lnTo>
                    <a:pt x="82" y="23"/>
                  </a:lnTo>
                  <a:lnTo>
                    <a:pt x="78" y="14"/>
                  </a:lnTo>
                  <a:lnTo>
                    <a:pt x="68" y="13"/>
                  </a:lnTo>
                  <a:lnTo>
                    <a:pt x="68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2" name="Freeform 168">
              <a:extLst>
                <a:ext uri="{FF2B5EF4-FFF2-40B4-BE49-F238E27FC236}">
                  <a16:creationId xmlns:a16="http://schemas.microsoft.com/office/drawing/2014/main" id="{B070494F-EAE4-4AF2-8C89-ABD4589B0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" y="2494"/>
              <a:ext cx="129" cy="143"/>
            </a:xfrm>
            <a:custGeom>
              <a:avLst/>
              <a:gdLst>
                <a:gd name="T0" fmla="*/ 112 w 115"/>
                <a:gd name="T1" fmla="*/ 7 h 127"/>
                <a:gd name="T2" fmla="*/ 114 w 115"/>
                <a:gd name="T3" fmla="*/ 0 h 127"/>
                <a:gd name="T4" fmla="*/ 104 w 115"/>
                <a:gd name="T5" fmla="*/ 0 h 127"/>
                <a:gd name="T6" fmla="*/ 67 w 115"/>
                <a:gd name="T7" fmla="*/ 0 h 127"/>
                <a:gd name="T8" fmla="*/ 61 w 115"/>
                <a:gd name="T9" fmla="*/ 9 h 127"/>
                <a:gd name="T10" fmla="*/ 44 w 115"/>
                <a:gd name="T11" fmla="*/ 6 h 127"/>
                <a:gd name="T12" fmla="*/ 41 w 115"/>
                <a:gd name="T13" fmla="*/ 25 h 127"/>
                <a:gd name="T14" fmla="*/ 35 w 115"/>
                <a:gd name="T15" fmla="*/ 35 h 127"/>
                <a:gd name="T16" fmla="*/ 23 w 115"/>
                <a:gd name="T17" fmla="*/ 40 h 127"/>
                <a:gd name="T18" fmla="*/ 16 w 115"/>
                <a:gd name="T19" fmla="*/ 46 h 127"/>
                <a:gd name="T20" fmla="*/ 18 w 115"/>
                <a:gd name="T21" fmla="*/ 68 h 127"/>
                <a:gd name="T22" fmla="*/ 8 w 115"/>
                <a:gd name="T23" fmla="*/ 70 h 127"/>
                <a:gd name="T24" fmla="*/ 12 w 115"/>
                <a:gd name="T25" fmla="*/ 81 h 127"/>
                <a:gd name="T26" fmla="*/ 5 w 115"/>
                <a:gd name="T27" fmla="*/ 86 h 127"/>
                <a:gd name="T28" fmla="*/ 0 w 115"/>
                <a:gd name="T29" fmla="*/ 100 h 127"/>
                <a:gd name="T30" fmla="*/ 1 w 115"/>
                <a:gd name="T31" fmla="*/ 121 h 127"/>
                <a:gd name="T32" fmla="*/ 7 w 115"/>
                <a:gd name="T33" fmla="*/ 123 h 127"/>
                <a:gd name="T34" fmla="*/ 27 w 115"/>
                <a:gd name="T35" fmla="*/ 126 h 127"/>
                <a:gd name="T36" fmla="*/ 41 w 115"/>
                <a:gd name="T37" fmla="*/ 126 h 127"/>
                <a:gd name="T38" fmla="*/ 41 w 115"/>
                <a:gd name="T39" fmla="*/ 105 h 127"/>
                <a:gd name="T40" fmla="*/ 45 w 115"/>
                <a:gd name="T41" fmla="*/ 92 h 127"/>
                <a:gd name="T42" fmla="*/ 53 w 115"/>
                <a:gd name="T43" fmla="*/ 84 h 127"/>
                <a:gd name="T44" fmla="*/ 67 w 115"/>
                <a:gd name="T45" fmla="*/ 88 h 127"/>
                <a:gd name="T46" fmla="*/ 67 w 115"/>
                <a:gd name="T47" fmla="*/ 39 h 127"/>
                <a:gd name="T48" fmla="*/ 100 w 115"/>
                <a:gd name="T49" fmla="*/ 36 h 127"/>
                <a:gd name="T50" fmla="*/ 107 w 115"/>
                <a:gd name="T51" fmla="*/ 27 h 127"/>
                <a:gd name="T52" fmla="*/ 112 w 115"/>
                <a:gd name="T53" fmla="*/ 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5" h="127">
                  <a:moveTo>
                    <a:pt x="112" y="7"/>
                  </a:moveTo>
                  <a:lnTo>
                    <a:pt x="114" y="0"/>
                  </a:lnTo>
                  <a:lnTo>
                    <a:pt x="104" y="0"/>
                  </a:lnTo>
                  <a:lnTo>
                    <a:pt x="67" y="0"/>
                  </a:lnTo>
                  <a:lnTo>
                    <a:pt x="61" y="9"/>
                  </a:lnTo>
                  <a:lnTo>
                    <a:pt x="44" y="6"/>
                  </a:lnTo>
                  <a:lnTo>
                    <a:pt x="41" y="25"/>
                  </a:lnTo>
                  <a:lnTo>
                    <a:pt x="35" y="35"/>
                  </a:lnTo>
                  <a:lnTo>
                    <a:pt x="23" y="40"/>
                  </a:lnTo>
                  <a:lnTo>
                    <a:pt x="16" y="46"/>
                  </a:lnTo>
                  <a:lnTo>
                    <a:pt x="18" y="68"/>
                  </a:lnTo>
                  <a:lnTo>
                    <a:pt x="8" y="70"/>
                  </a:lnTo>
                  <a:lnTo>
                    <a:pt x="12" y="81"/>
                  </a:lnTo>
                  <a:lnTo>
                    <a:pt x="5" y="86"/>
                  </a:lnTo>
                  <a:lnTo>
                    <a:pt x="0" y="100"/>
                  </a:lnTo>
                  <a:lnTo>
                    <a:pt x="1" y="121"/>
                  </a:lnTo>
                  <a:lnTo>
                    <a:pt x="7" y="123"/>
                  </a:lnTo>
                  <a:lnTo>
                    <a:pt x="27" y="126"/>
                  </a:lnTo>
                  <a:lnTo>
                    <a:pt x="41" y="126"/>
                  </a:lnTo>
                  <a:lnTo>
                    <a:pt x="41" y="105"/>
                  </a:lnTo>
                  <a:lnTo>
                    <a:pt x="45" y="92"/>
                  </a:lnTo>
                  <a:lnTo>
                    <a:pt x="53" y="84"/>
                  </a:lnTo>
                  <a:lnTo>
                    <a:pt x="67" y="88"/>
                  </a:lnTo>
                  <a:lnTo>
                    <a:pt x="67" y="39"/>
                  </a:lnTo>
                  <a:lnTo>
                    <a:pt x="100" y="36"/>
                  </a:lnTo>
                  <a:lnTo>
                    <a:pt x="107" y="27"/>
                  </a:lnTo>
                  <a:lnTo>
                    <a:pt x="112" y="7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3" name="Freeform 169">
              <a:extLst>
                <a:ext uri="{FF2B5EF4-FFF2-40B4-BE49-F238E27FC236}">
                  <a16:creationId xmlns:a16="http://schemas.microsoft.com/office/drawing/2014/main" id="{DF53B760-75EC-46C3-8F65-C7E9D990F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2718"/>
              <a:ext cx="111" cy="94"/>
            </a:xfrm>
            <a:custGeom>
              <a:avLst/>
              <a:gdLst>
                <a:gd name="T0" fmla="*/ 17 w 99"/>
                <a:gd name="T1" fmla="*/ 66 h 84"/>
                <a:gd name="T2" fmla="*/ 18 w 99"/>
                <a:gd name="T3" fmla="*/ 77 h 84"/>
                <a:gd name="T4" fmla="*/ 31 w 99"/>
                <a:gd name="T5" fmla="*/ 77 h 84"/>
                <a:gd name="T6" fmla="*/ 36 w 99"/>
                <a:gd name="T7" fmla="*/ 83 h 84"/>
                <a:gd name="T8" fmla="*/ 43 w 99"/>
                <a:gd name="T9" fmla="*/ 74 h 84"/>
                <a:gd name="T10" fmla="*/ 61 w 99"/>
                <a:gd name="T11" fmla="*/ 68 h 84"/>
                <a:gd name="T12" fmla="*/ 81 w 99"/>
                <a:gd name="T13" fmla="*/ 71 h 84"/>
                <a:gd name="T14" fmla="*/ 98 w 99"/>
                <a:gd name="T15" fmla="*/ 71 h 84"/>
                <a:gd name="T16" fmla="*/ 90 w 99"/>
                <a:gd name="T17" fmla="*/ 54 h 84"/>
                <a:gd name="T18" fmla="*/ 82 w 99"/>
                <a:gd name="T19" fmla="*/ 48 h 84"/>
                <a:gd name="T20" fmla="*/ 79 w 99"/>
                <a:gd name="T21" fmla="*/ 36 h 84"/>
                <a:gd name="T22" fmla="*/ 68 w 99"/>
                <a:gd name="T23" fmla="*/ 28 h 84"/>
                <a:gd name="T24" fmla="*/ 57 w 99"/>
                <a:gd name="T25" fmla="*/ 13 h 84"/>
                <a:gd name="T26" fmla="*/ 47 w 99"/>
                <a:gd name="T27" fmla="*/ 8 h 84"/>
                <a:gd name="T28" fmla="*/ 41 w 99"/>
                <a:gd name="T29" fmla="*/ 0 h 84"/>
                <a:gd name="T30" fmla="*/ 28 w 99"/>
                <a:gd name="T31" fmla="*/ 3 h 84"/>
                <a:gd name="T32" fmla="*/ 10 w 99"/>
                <a:gd name="T33" fmla="*/ 24 h 84"/>
                <a:gd name="T34" fmla="*/ 0 w 99"/>
                <a:gd name="T35" fmla="*/ 28 h 84"/>
                <a:gd name="T36" fmla="*/ 11 w 99"/>
                <a:gd name="T37" fmla="*/ 32 h 84"/>
                <a:gd name="T38" fmla="*/ 21 w 99"/>
                <a:gd name="T39" fmla="*/ 44 h 84"/>
                <a:gd name="T40" fmla="*/ 28 w 99"/>
                <a:gd name="T41" fmla="*/ 50 h 84"/>
                <a:gd name="T42" fmla="*/ 19 w 99"/>
                <a:gd name="T43" fmla="*/ 56 h 84"/>
                <a:gd name="T44" fmla="*/ 17 w 99"/>
                <a:gd name="T45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84">
                  <a:moveTo>
                    <a:pt x="17" y="66"/>
                  </a:moveTo>
                  <a:lnTo>
                    <a:pt x="18" y="77"/>
                  </a:lnTo>
                  <a:lnTo>
                    <a:pt x="31" y="77"/>
                  </a:lnTo>
                  <a:lnTo>
                    <a:pt x="36" y="83"/>
                  </a:lnTo>
                  <a:lnTo>
                    <a:pt x="43" y="74"/>
                  </a:lnTo>
                  <a:lnTo>
                    <a:pt x="61" y="68"/>
                  </a:lnTo>
                  <a:lnTo>
                    <a:pt x="81" y="71"/>
                  </a:lnTo>
                  <a:lnTo>
                    <a:pt x="98" y="71"/>
                  </a:lnTo>
                  <a:lnTo>
                    <a:pt x="90" y="54"/>
                  </a:lnTo>
                  <a:lnTo>
                    <a:pt x="82" y="48"/>
                  </a:lnTo>
                  <a:lnTo>
                    <a:pt x="79" y="36"/>
                  </a:lnTo>
                  <a:lnTo>
                    <a:pt x="68" y="28"/>
                  </a:lnTo>
                  <a:lnTo>
                    <a:pt x="57" y="13"/>
                  </a:lnTo>
                  <a:lnTo>
                    <a:pt x="47" y="8"/>
                  </a:lnTo>
                  <a:lnTo>
                    <a:pt x="41" y="0"/>
                  </a:lnTo>
                  <a:lnTo>
                    <a:pt x="28" y="3"/>
                  </a:lnTo>
                  <a:lnTo>
                    <a:pt x="10" y="24"/>
                  </a:lnTo>
                  <a:lnTo>
                    <a:pt x="0" y="28"/>
                  </a:lnTo>
                  <a:lnTo>
                    <a:pt x="11" y="32"/>
                  </a:lnTo>
                  <a:lnTo>
                    <a:pt x="21" y="44"/>
                  </a:lnTo>
                  <a:lnTo>
                    <a:pt x="28" y="50"/>
                  </a:lnTo>
                  <a:lnTo>
                    <a:pt x="19" y="56"/>
                  </a:lnTo>
                  <a:lnTo>
                    <a:pt x="17" y="6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4" name="Freeform 170">
              <a:extLst>
                <a:ext uri="{FF2B5EF4-FFF2-40B4-BE49-F238E27FC236}">
                  <a16:creationId xmlns:a16="http://schemas.microsoft.com/office/drawing/2014/main" id="{54BEE7CD-64A7-44F0-9B08-98C0BA166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6" y="2313"/>
              <a:ext cx="61" cy="120"/>
            </a:xfrm>
            <a:custGeom>
              <a:avLst/>
              <a:gdLst>
                <a:gd name="T0" fmla="*/ 29 w 55"/>
                <a:gd name="T1" fmla="*/ 106 h 107"/>
                <a:gd name="T2" fmla="*/ 22 w 55"/>
                <a:gd name="T3" fmla="*/ 105 h 107"/>
                <a:gd name="T4" fmla="*/ 18 w 55"/>
                <a:gd name="T5" fmla="*/ 89 h 107"/>
                <a:gd name="T6" fmla="*/ 5 w 55"/>
                <a:gd name="T7" fmla="*/ 85 h 107"/>
                <a:gd name="T8" fmla="*/ 0 w 55"/>
                <a:gd name="T9" fmla="*/ 68 h 107"/>
                <a:gd name="T10" fmla="*/ 3 w 55"/>
                <a:gd name="T11" fmla="*/ 53 h 107"/>
                <a:gd name="T12" fmla="*/ 17 w 55"/>
                <a:gd name="T13" fmla="*/ 48 h 107"/>
                <a:gd name="T14" fmla="*/ 9 w 55"/>
                <a:gd name="T15" fmla="*/ 37 h 107"/>
                <a:gd name="T16" fmla="*/ 11 w 55"/>
                <a:gd name="T17" fmla="*/ 25 h 107"/>
                <a:gd name="T18" fmla="*/ 18 w 55"/>
                <a:gd name="T19" fmla="*/ 25 h 107"/>
                <a:gd name="T20" fmla="*/ 15 w 55"/>
                <a:gd name="T21" fmla="*/ 7 h 107"/>
                <a:gd name="T22" fmla="*/ 25 w 55"/>
                <a:gd name="T23" fmla="*/ 1 h 107"/>
                <a:gd name="T24" fmla="*/ 32 w 55"/>
                <a:gd name="T25" fmla="*/ 0 h 107"/>
                <a:gd name="T26" fmla="*/ 39 w 55"/>
                <a:gd name="T27" fmla="*/ 5 h 107"/>
                <a:gd name="T28" fmla="*/ 51 w 55"/>
                <a:gd name="T29" fmla="*/ 9 h 107"/>
                <a:gd name="T30" fmla="*/ 47 w 55"/>
                <a:gd name="T31" fmla="*/ 21 h 107"/>
                <a:gd name="T32" fmla="*/ 52 w 55"/>
                <a:gd name="T33" fmla="*/ 30 h 107"/>
                <a:gd name="T34" fmla="*/ 51 w 55"/>
                <a:gd name="T35" fmla="*/ 47 h 107"/>
                <a:gd name="T36" fmla="*/ 40 w 55"/>
                <a:gd name="T37" fmla="*/ 50 h 107"/>
                <a:gd name="T38" fmla="*/ 40 w 55"/>
                <a:gd name="T39" fmla="*/ 64 h 107"/>
                <a:gd name="T40" fmla="*/ 47 w 55"/>
                <a:gd name="T41" fmla="*/ 67 h 107"/>
                <a:gd name="T42" fmla="*/ 54 w 55"/>
                <a:gd name="T43" fmla="*/ 75 h 107"/>
                <a:gd name="T44" fmla="*/ 51 w 55"/>
                <a:gd name="T45" fmla="*/ 97 h 107"/>
                <a:gd name="T46" fmla="*/ 43 w 55"/>
                <a:gd name="T47" fmla="*/ 99 h 107"/>
                <a:gd name="T48" fmla="*/ 29 w 55"/>
                <a:gd name="T49" fmla="*/ 10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107">
                  <a:moveTo>
                    <a:pt x="29" y="106"/>
                  </a:moveTo>
                  <a:lnTo>
                    <a:pt x="22" y="105"/>
                  </a:lnTo>
                  <a:lnTo>
                    <a:pt x="18" y="89"/>
                  </a:lnTo>
                  <a:lnTo>
                    <a:pt x="5" y="85"/>
                  </a:lnTo>
                  <a:lnTo>
                    <a:pt x="0" y="68"/>
                  </a:lnTo>
                  <a:lnTo>
                    <a:pt x="3" y="53"/>
                  </a:lnTo>
                  <a:lnTo>
                    <a:pt x="17" y="48"/>
                  </a:lnTo>
                  <a:lnTo>
                    <a:pt x="9" y="37"/>
                  </a:lnTo>
                  <a:lnTo>
                    <a:pt x="11" y="25"/>
                  </a:lnTo>
                  <a:lnTo>
                    <a:pt x="18" y="25"/>
                  </a:lnTo>
                  <a:lnTo>
                    <a:pt x="15" y="7"/>
                  </a:lnTo>
                  <a:lnTo>
                    <a:pt x="25" y="1"/>
                  </a:lnTo>
                  <a:lnTo>
                    <a:pt x="32" y="0"/>
                  </a:lnTo>
                  <a:lnTo>
                    <a:pt x="39" y="5"/>
                  </a:lnTo>
                  <a:lnTo>
                    <a:pt x="51" y="9"/>
                  </a:lnTo>
                  <a:lnTo>
                    <a:pt x="47" y="21"/>
                  </a:lnTo>
                  <a:lnTo>
                    <a:pt x="52" y="30"/>
                  </a:lnTo>
                  <a:lnTo>
                    <a:pt x="51" y="47"/>
                  </a:lnTo>
                  <a:lnTo>
                    <a:pt x="40" y="50"/>
                  </a:lnTo>
                  <a:lnTo>
                    <a:pt x="40" y="64"/>
                  </a:lnTo>
                  <a:lnTo>
                    <a:pt x="47" y="67"/>
                  </a:lnTo>
                  <a:lnTo>
                    <a:pt x="54" y="75"/>
                  </a:lnTo>
                  <a:lnTo>
                    <a:pt x="51" y="97"/>
                  </a:lnTo>
                  <a:lnTo>
                    <a:pt x="43" y="99"/>
                  </a:lnTo>
                  <a:lnTo>
                    <a:pt x="29" y="10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5" name="Freeform 171">
              <a:extLst>
                <a:ext uri="{FF2B5EF4-FFF2-40B4-BE49-F238E27FC236}">
                  <a16:creationId xmlns:a16="http://schemas.microsoft.com/office/drawing/2014/main" id="{CCE9CEAD-BD25-4871-924C-D4B0CAB0C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" y="2457"/>
              <a:ext cx="138" cy="73"/>
            </a:xfrm>
            <a:custGeom>
              <a:avLst/>
              <a:gdLst>
                <a:gd name="T0" fmla="*/ 0 w 122"/>
                <a:gd name="T1" fmla="*/ 0 h 65"/>
                <a:gd name="T2" fmla="*/ 16 w 122"/>
                <a:gd name="T3" fmla="*/ 0 h 65"/>
                <a:gd name="T4" fmla="*/ 29 w 122"/>
                <a:gd name="T5" fmla="*/ 12 h 65"/>
                <a:gd name="T6" fmla="*/ 43 w 122"/>
                <a:gd name="T7" fmla="*/ 20 h 65"/>
                <a:gd name="T8" fmla="*/ 49 w 122"/>
                <a:gd name="T9" fmla="*/ 10 h 65"/>
                <a:gd name="T10" fmla="*/ 50 w 122"/>
                <a:gd name="T11" fmla="*/ 26 h 65"/>
                <a:gd name="T12" fmla="*/ 61 w 122"/>
                <a:gd name="T13" fmla="*/ 33 h 65"/>
                <a:gd name="T14" fmla="*/ 76 w 122"/>
                <a:gd name="T15" fmla="*/ 41 h 65"/>
                <a:gd name="T16" fmla="*/ 107 w 122"/>
                <a:gd name="T17" fmla="*/ 42 h 65"/>
                <a:gd name="T18" fmla="*/ 121 w 122"/>
                <a:gd name="T19" fmla="*/ 48 h 65"/>
                <a:gd name="T20" fmla="*/ 113 w 122"/>
                <a:gd name="T21" fmla="*/ 63 h 65"/>
                <a:gd name="T22" fmla="*/ 100 w 122"/>
                <a:gd name="T23" fmla="*/ 63 h 65"/>
                <a:gd name="T24" fmla="*/ 84 w 122"/>
                <a:gd name="T25" fmla="*/ 64 h 65"/>
                <a:gd name="T26" fmla="*/ 72 w 122"/>
                <a:gd name="T27" fmla="*/ 56 h 65"/>
                <a:gd name="T28" fmla="*/ 54 w 122"/>
                <a:gd name="T29" fmla="*/ 53 h 65"/>
                <a:gd name="T30" fmla="*/ 32 w 122"/>
                <a:gd name="T31" fmla="*/ 44 h 65"/>
                <a:gd name="T32" fmla="*/ 14 w 122"/>
                <a:gd name="T33" fmla="*/ 39 h 65"/>
                <a:gd name="T34" fmla="*/ 3 w 122"/>
                <a:gd name="T35" fmla="*/ 25 h 65"/>
                <a:gd name="T36" fmla="*/ 0 w 122"/>
                <a:gd name="T3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2" h="65">
                  <a:moveTo>
                    <a:pt x="0" y="0"/>
                  </a:moveTo>
                  <a:lnTo>
                    <a:pt x="16" y="0"/>
                  </a:lnTo>
                  <a:lnTo>
                    <a:pt x="29" y="12"/>
                  </a:lnTo>
                  <a:lnTo>
                    <a:pt x="43" y="20"/>
                  </a:lnTo>
                  <a:lnTo>
                    <a:pt x="49" y="10"/>
                  </a:lnTo>
                  <a:lnTo>
                    <a:pt x="50" y="26"/>
                  </a:lnTo>
                  <a:lnTo>
                    <a:pt x="61" y="33"/>
                  </a:lnTo>
                  <a:lnTo>
                    <a:pt x="76" y="41"/>
                  </a:lnTo>
                  <a:lnTo>
                    <a:pt x="107" y="42"/>
                  </a:lnTo>
                  <a:lnTo>
                    <a:pt x="121" y="48"/>
                  </a:lnTo>
                  <a:lnTo>
                    <a:pt x="113" y="63"/>
                  </a:lnTo>
                  <a:lnTo>
                    <a:pt x="100" y="63"/>
                  </a:lnTo>
                  <a:lnTo>
                    <a:pt x="84" y="64"/>
                  </a:lnTo>
                  <a:lnTo>
                    <a:pt x="72" y="56"/>
                  </a:lnTo>
                  <a:lnTo>
                    <a:pt x="54" y="53"/>
                  </a:lnTo>
                  <a:lnTo>
                    <a:pt x="32" y="44"/>
                  </a:lnTo>
                  <a:lnTo>
                    <a:pt x="14" y="39"/>
                  </a:lnTo>
                  <a:lnTo>
                    <a:pt x="3" y="25"/>
                  </a:lnTo>
                  <a:lnTo>
                    <a:pt x="0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6" name="Freeform 172">
              <a:extLst>
                <a:ext uri="{FF2B5EF4-FFF2-40B4-BE49-F238E27FC236}">
                  <a16:creationId xmlns:a16="http://schemas.microsoft.com/office/drawing/2014/main" id="{9F965E33-9C1E-4047-80E2-6031D3DE0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" y="2629"/>
              <a:ext cx="129" cy="222"/>
            </a:xfrm>
            <a:custGeom>
              <a:avLst/>
              <a:gdLst>
                <a:gd name="T0" fmla="*/ 14 w 115"/>
                <a:gd name="T1" fmla="*/ 178 h 199"/>
                <a:gd name="T2" fmla="*/ 21 w 115"/>
                <a:gd name="T3" fmla="*/ 167 h 199"/>
                <a:gd name="T4" fmla="*/ 30 w 115"/>
                <a:gd name="T5" fmla="*/ 146 h 199"/>
                <a:gd name="T6" fmla="*/ 18 w 115"/>
                <a:gd name="T7" fmla="*/ 135 h 199"/>
                <a:gd name="T8" fmla="*/ 13 w 115"/>
                <a:gd name="T9" fmla="*/ 116 h 199"/>
                <a:gd name="T10" fmla="*/ 11 w 115"/>
                <a:gd name="T11" fmla="*/ 105 h 199"/>
                <a:gd name="T12" fmla="*/ 15 w 115"/>
                <a:gd name="T13" fmla="*/ 79 h 199"/>
                <a:gd name="T14" fmla="*/ 3 w 115"/>
                <a:gd name="T15" fmla="*/ 65 h 199"/>
                <a:gd name="T16" fmla="*/ 0 w 115"/>
                <a:gd name="T17" fmla="*/ 54 h 199"/>
                <a:gd name="T18" fmla="*/ 2 w 115"/>
                <a:gd name="T19" fmla="*/ 27 h 199"/>
                <a:gd name="T20" fmla="*/ 16 w 115"/>
                <a:gd name="T21" fmla="*/ 21 h 199"/>
                <a:gd name="T22" fmla="*/ 25 w 115"/>
                <a:gd name="T23" fmla="*/ 14 h 199"/>
                <a:gd name="T24" fmla="*/ 32 w 115"/>
                <a:gd name="T25" fmla="*/ 0 h 199"/>
                <a:gd name="T26" fmla="*/ 34 w 115"/>
                <a:gd name="T27" fmla="*/ 13 h 199"/>
                <a:gd name="T28" fmla="*/ 38 w 115"/>
                <a:gd name="T29" fmla="*/ 27 h 199"/>
                <a:gd name="T30" fmla="*/ 45 w 115"/>
                <a:gd name="T31" fmla="*/ 34 h 199"/>
                <a:gd name="T32" fmla="*/ 56 w 115"/>
                <a:gd name="T33" fmla="*/ 38 h 199"/>
                <a:gd name="T34" fmla="*/ 70 w 115"/>
                <a:gd name="T35" fmla="*/ 58 h 199"/>
                <a:gd name="T36" fmla="*/ 82 w 115"/>
                <a:gd name="T37" fmla="*/ 48 h 199"/>
                <a:gd name="T38" fmla="*/ 93 w 115"/>
                <a:gd name="T39" fmla="*/ 60 h 199"/>
                <a:gd name="T40" fmla="*/ 101 w 115"/>
                <a:gd name="T41" fmla="*/ 80 h 199"/>
                <a:gd name="T42" fmla="*/ 106 w 115"/>
                <a:gd name="T43" fmla="*/ 91 h 199"/>
                <a:gd name="T44" fmla="*/ 114 w 115"/>
                <a:gd name="T45" fmla="*/ 93 h 199"/>
                <a:gd name="T46" fmla="*/ 114 w 115"/>
                <a:gd name="T47" fmla="*/ 116 h 199"/>
                <a:gd name="T48" fmla="*/ 99 w 115"/>
                <a:gd name="T49" fmla="*/ 119 h 199"/>
                <a:gd name="T50" fmla="*/ 85 w 115"/>
                <a:gd name="T51" fmla="*/ 110 h 199"/>
                <a:gd name="T52" fmla="*/ 70 w 115"/>
                <a:gd name="T53" fmla="*/ 124 h 199"/>
                <a:gd name="T54" fmla="*/ 64 w 115"/>
                <a:gd name="T55" fmla="*/ 141 h 199"/>
                <a:gd name="T56" fmla="*/ 50 w 115"/>
                <a:gd name="T57" fmla="*/ 139 h 199"/>
                <a:gd name="T58" fmla="*/ 40 w 115"/>
                <a:gd name="T59" fmla="*/ 170 h 199"/>
                <a:gd name="T60" fmla="*/ 49 w 115"/>
                <a:gd name="T61" fmla="*/ 185 h 199"/>
                <a:gd name="T62" fmla="*/ 36 w 115"/>
                <a:gd name="T63" fmla="*/ 198 h 199"/>
                <a:gd name="T64" fmla="*/ 25 w 115"/>
                <a:gd name="T65" fmla="*/ 190 h 199"/>
                <a:gd name="T66" fmla="*/ 14 w 115"/>
                <a:gd name="T67" fmla="*/ 17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5" h="199">
                  <a:moveTo>
                    <a:pt x="14" y="178"/>
                  </a:moveTo>
                  <a:lnTo>
                    <a:pt x="21" y="167"/>
                  </a:lnTo>
                  <a:lnTo>
                    <a:pt x="30" y="146"/>
                  </a:lnTo>
                  <a:lnTo>
                    <a:pt x="18" y="135"/>
                  </a:lnTo>
                  <a:lnTo>
                    <a:pt x="13" y="116"/>
                  </a:lnTo>
                  <a:lnTo>
                    <a:pt x="11" y="105"/>
                  </a:lnTo>
                  <a:lnTo>
                    <a:pt x="15" y="79"/>
                  </a:lnTo>
                  <a:lnTo>
                    <a:pt x="3" y="65"/>
                  </a:lnTo>
                  <a:lnTo>
                    <a:pt x="0" y="54"/>
                  </a:lnTo>
                  <a:lnTo>
                    <a:pt x="2" y="27"/>
                  </a:lnTo>
                  <a:lnTo>
                    <a:pt x="16" y="21"/>
                  </a:lnTo>
                  <a:lnTo>
                    <a:pt x="25" y="14"/>
                  </a:lnTo>
                  <a:lnTo>
                    <a:pt x="32" y="0"/>
                  </a:lnTo>
                  <a:lnTo>
                    <a:pt x="34" y="13"/>
                  </a:lnTo>
                  <a:lnTo>
                    <a:pt x="38" y="27"/>
                  </a:lnTo>
                  <a:lnTo>
                    <a:pt x="45" y="34"/>
                  </a:lnTo>
                  <a:lnTo>
                    <a:pt x="56" y="38"/>
                  </a:lnTo>
                  <a:lnTo>
                    <a:pt x="70" y="58"/>
                  </a:lnTo>
                  <a:lnTo>
                    <a:pt x="82" y="48"/>
                  </a:lnTo>
                  <a:lnTo>
                    <a:pt x="93" y="60"/>
                  </a:lnTo>
                  <a:lnTo>
                    <a:pt x="101" y="80"/>
                  </a:lnTo>
                  <a:lnTo>
                    <a:pt x="106" y="91"/>
                  </a:lnTo>
                  <a:lnTo>
                    <a:pt x="114" y="93"/>
                  </a:lnTo>
                  <a:lnTo>
                    <a:pt x="114" y="116"/>
                  </a:lnTo>
                  <a:lnTo>
                    <a:pt x="99" y="119"/>
                  </a:lnTo>
                  <a:lnTo>
                    <a:pt x="85" y="110"/>
                  </a:lnTo>
                  <a:lnTo>
                    <a:pt x="70" y="124"/>
                  </a:lnTo>
                  <a:lnTo>
                    <a:pt x="64" y="141"/>
                  </a:lnTo>
                  <a:lnTo>
                    <a:pt x="50" y="139"/>
                  </a:lnTo>
                  <a:lnTo>
                    <a:pt x="40" y="170"/>
                  </a:lnTo>
                  <a:lnTo>
                    <a:pt x="49" y="185"/>
                  </a:lnTo>
                  <a:lnTo>
                    <a:pt x="36" y="198"/>
                  </a:lnTo>
                  <a:lnTo>
                    <a:pt x="25" y="190"/>
                  </a:lnTo>
                  <a:lnTo>
                    <a:pt x="14" y="178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7" name="Freeform 173">
              <a:extLst>
                <a:ext uri="{FF2B5EF4-FFF2-40B4-BE49-F238E27FC236}">
                  <a16:creationId xmlns:a16="http://schemas.microsoft.com/office/drawing/2014/main" id="{8CFE7E69-F86D-4167-B5FA-9D8FA4233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" y="1346"/>
              <a:ext cx="217" cy="185"/>
            </a:xfrm>
            <a:custGeom>
              <a:avLst/>
              <a:gdLst>
                <a:gd name="T0" fmla="*/ 47 w 193"/>
                <a:gd name="T1" fmla="*/ 94 h 166"/>
                <a:gd name="T2" fmla="*/ 58 w 193"/>
                <a:gd name="T3" fmla="*/ 84 h 166"/>
                <a:gd name="T4" fmla="*/ 63 w 193"/>
                <a:gd name="T5" fmla="*/ 77 h 166"/>
                <a:gd name="T6" fmla="*/ 80 w 193"/>
                <a:gd name="T7" fmla="*/ 64 h 166"/>
                <a:gd name="T8" fmla="*/ 100 w 193"/>
                <a:gd name="T9" fmla="*/ 53 h 166"/>
                <a:gd name="T10" fmla="*/ 122 w 193"/>
                <a:gd name="T11" fmla="*/ 37 h 166"/>
                <a:gd name="T12" fmla="*/ 135 w 193"/>
                <a:gd name="T13" fmla="*/ 32 h 166"/>
                <a:gd name="T14" fmla="*/ 162 w 193"/>
                <a:gd name="T15" fmla="*/ 23 h 166"/>
                <a:gd name="T16" fmla="*/ 183 w 193"/>
                <a:gd name="T17" fmla="*/ 16 h 166"/>
                <a:gd name="T18" fmla="*/ 192 w 193"/>
                <a:gd name="T19" fmla="*/ 11 h 166"/>
                <a:gd name="T20" fmla="*/ 185 w 193"/>
                <a:gd name="T21" fmla="*/ 2 h 166"/>
                <a:gd name="T22" fmla="*/ 161 w 193"/>
                <a:gd name="T23" fmla="*/ 0 h 166"/>
                <a:gd name="T24" fmla="*/ 145 w 193"/>
                <a:gd name="T25" fmla="*/ 13 h 166"/>
                <a:gd name="T26" fmla="*/ 122 w 193"/>
                <a:gd name="T27" fmla="*/ 19 h 166"/>
                <a:gd name="T28" fmla="*/ 94 w 193"/>
                <a:gd name="T29" fmla="*/ 20 h 166"/>
                <a:gd name="T30" fmla="*/ 80 w 193"/>
                <a:gd name="T31" fmla="*/ 32 h 166"/>
                <a:gd name="T32" fmla="*/ 64 w 193"/>
                <a:gd name="T33" fmla="*/ 32 h 166"/>
                <a:gd name="T34" fmla="*/ 57 w 193"/>
                <a:gd name="T35" fmla="*/ 44 h 166"/>
                <a:gd name="T36" fmla="*/ 32 w 193"/>
                <a:gd name="T37" fmla="*/ 49 h 166"/>
                <a:gd name="T38" fmla="*/ 28 w 193"/>
                <a:gd name="T39" fmla="*/ 67 h 166"/>
                <a:gd name="T40" fmla="*/ 27 w 193"/>
                <a:gd name="T41" fmla="*/ 77 h 166"/>
                <a:gd name="T42" fmla="*/ 16 w 193"/>
                <a:gd name="T43" fmla="*/ 76 h 166"/>
                <a:gd name="T44" fmla="*/ 16 w 193"/>
                <a:gd name="T45" fmla="*/ 79 h 166"/>
                <a:gd name="T46" fmla="*/ 17 w 193"/>
                <a:gd name="T47" fmla="*/ 84 h 166"/>
                <a:gd name="T48" fmla="*/ 13 w 193"/>
                <a:gd name="T49" fmla="*/ 92 h 166"/>
                <a:gd name="T50" fmla="*/ 6 w 193"/>
                <a:gd name="T51" fmla="*/ 97 h 166"/>
                <a:gd name="T52" fmla="*/ 2 w 193"/>
                <a:gd name="T53" fmla="*/ 113 h 166"/>
                <a:gd name="T54" fmla="*/ 0 w 193"/>
                <a:gd name="T55" fmla="*/ 132 h 166"/>
                <a:gd name="T56" fmla="*/ 12 w 193"/>
                <a:gd name="T57" fmla="*/ 139 h 166"/>
                <a:gd name="T58" fmla="*/ 23 w 193"/>
                <a:gd name="T59" fmla="*/ 162 h 166"/>
                <a:gd name="T60" fmla="*/ 41 w 193"/>
                <a:gd name="T61" fmla="*/ 165 h 166"/>
                <a:gd name="T62" fmla="*/ 66 w 193"/>
                <a:gd name="T63" fmla="*/ 162 h 166"/>
                <a:gd name="T64" fmla="*/ 68 w 193"/>
                <a:gd name="T65" fmla="*/ 152 h 166"/>
                <a:gd name="T66" fmla="*/ 53 w 193"/>
                <a:gd name="T67" fmla="*/ 144 h 166"/>
                <a:gd name="T68" fmla="*/ 43 w 193"/>
                <a:gd name="T69" fmla="*/ 134 h 166"/>
                <a:gd name="T70" fmla="*/ 43 w 193"/>
                <a:gd name="T71" fmla="*/ 114 h 166"/>
                <a:gd name="T72" fmla="*/ 47 w 193"/>
                <a:gd name="T73" fmla="*/ 98 h 166"/>
                <a:gd name="T74" fmla="*/ 47 w 193"/>
                <a:gd name="T75" fmla="*/ 9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3" h="166">
                  <a:moveTo>
                    <a:pt x="47" y="94"/>
                  </a:moveTo>
                  <a:lnTo>
                    <a:pt x="58" y="84"/>
                  </a:lnTo>
                  <a:lnTo>
                    <a:pt x="63" y="77"/>
                  </a:lnTo>
                  <a:lnTo>
                    <a:pt x="80" y="64"/>
                  </a:lnTo>
                  <a:lnTo>
                    <a:pt x="100" y="53"/>
                  </a:lnTo>
                  <a:lnTo>
                    <a:pt x="122" y="37"/>
                  </a:lnTo>
                  <a:lnTo>
                    <a:pt x="135" y="32"/>
                  </a:lnTo>
                  <a:lnTo>
                    <a:pt x="162" y="23"/>
                  </a:lnTo>
                  <a:lnTo>
                    <a:pt x="183" y="16"/>
                  </a:lnTo>
                  <a:lnTo>
                    <a:pt x="192" y="11"/>
                  </a:lnTo>
                  <a:lnTo>
                    <a:pt x="185" y="2"/>
                  </a:lnTo>
                  <a:lnTo>
                    <a:pt x="161" y="0"/>
                  </a:lnTo>
                  <a:lnTo>
                    <a:pt x="145" y="13"/>
                  </a:lnTo>
                  <a:lnTo>
                    <a:pt x="122" y="19"/>
                  </a:lnTo>
                  <a:lnTo>
                    <a:pt x="94" y="20"/>
                  </a:lnTo>
                  <a:lnTo>
                    <a:pt x="80" y="32"/>
                  </a:lnTo>
                  <a:lnTo>
                    <a:pt x="64" y="32"/>
                  </a:lnTo>
                  <a:lnTo>
                    <a:pt x="57" y="44"/>
                  </a:lnTo>
                  <a:lnTo>
                    <a:pt x="32" y="49"/>
                  </a:lnTo>
                  <a:lnTo>
                    <a:pt x="28" y="67"/>
                  </a:lnTo>
                  <a:lnTo>
                    <a:pt x="27" y="77"/>
                  </a:lnTo>
                  <a:lnTo>
                    <a:pt x="16" y="76"/>
                  </a:lnTo>
                  <a:lnTo>
                    <a:pt x="16" y="79"/>
                  </a:lnTo>
                  <a:lnTo>
                    <a:pt x="17" y="84"/>
                  </a:lnTo>
                  <a:lnTo>
                    <a:pt x="13" y="92"/>
                  </a:lnTo>
                  <a:lnTo>
                    <a:pt x="6" y="97"/>
                  </a:lnTo>
                  <a:lnTo>
                    <a:pt x="2" y="113"/>
                  </a:lnTo>
                  <a:lnTo>
                    <a:pt x="0" y="132"/>
                  </a:lnTo>
                  <a:lnTo>
                    <a:pt x="12" y="139"/>
                  </a:lnTo>
                  <a:lnTo>
                    <a:pt x="23" y="162"/>
                  </a:lnTo>
                  <a:lnTo>
                    <a:pt x="41" y="165"/>
                  </a:lnTo>
                  <a:lnTo>
                    <a:pt x="66" y="162"/>
                  </a:lnTo>
                  <a:lnTo>
                    <a:pt x="68" y="152"/>
                  </a:lnTo>
                  <a:lnTo>
                    <a:pt x="53" y="144"/>
                  </a:lnTo>
                  <a:lnTo>
                    <a:pt x="43" y="134"/>
                  </a:lnTo>
                  <a:lnTo>
                    <a:pt x="43" y="114"/>
                  </a:lnTo>
                  <a:lnTo>
                    <a:pt x="47" y="98"/>
                  </a:lnTo>
                  <a:lnTo>
                    <a:pt x="47" y="9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8" name="Freeform 174">
              <a:extLst>
                <a:ext uri="{FF2B5EF4-FFF2-40B4-BE49-F238E27FC236}">
                  <a16:creationId xmlns:a16="http://schemas.microsoft.com/office/drawing/2014/main" id="{EC3BB54B-962E-489C-9BB7-4F6129346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" y="1199"/>
              <a:ext cx="76" cy="58"/>
            </a:xfrm>
            <a:custGeom>
              <a:avLst/>
              <a:gdLst>
                <a:gd name="T0" fmla="*/ 33 w 67"/>
                <a:gd name="T1" fmla="*/ 7 h 52"/>
                <a:gd name="T2" fmla="*/ 22 w 67"/>
                <a:gd name="T3" fmla="*/ 17 h 52"/>
                <a:gd name="T4" fmla="*/ 11 w 67"/>
                <a:gd name="T5" fmla="*/ 19 h 52"/>
                <a:gd name="T6" fmla="*/ 0 w 67"/>
                <a:gd name="T7" fmla="*/ 26 h 52"/>
                <a:gd name="T8" fmla="*/ 8 w 67"/>
                <a:gd name="T9" fmla="*/ 40 h 52"/>
                <a:gd name="T10" fmla="*/ 25 w 67"/>
                <a:gd name="T11" fmla="*/ 51 h 52"/>
                <a:gd name="T12" fmla="*/ 48 w 67"/>
                <a:gd name="T13" fmla="*/ 41 h 52"/>
                <a:gd name="T14" fmla="*/ 66 w 67"/>
                <a:gd name="T15" fmla="*/ 32 h 52"/>
                <a:gd name="T16" fmla="*/ 62 w 67"/>
                <a:gd name="T17" fmla="*/ 11 h 52"/>
                <a:gd name="T18" fmla="*/ 43 w 67"/>
                <a:gd name="T19" fmla="*/ 0 h 52"/>
                <a:gd name="T20" fmla="*/ 33 w 67"/>
                <a:gd name="T21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52">
                  <a:moveTo>
                    <a:pt x="33" y="7"/>
                  </a:moveTo>
                  <a:lnTo>
                    <a:pt x="22" y="17"/>
                  </a:lnTo>
                  <a:lnTo>
                    <a:pt x="11" y="19"/>
                  </a:lnTo>
                  <a:lnTo>
                    <a:pt x="0" y="26"/>
                  </a:lnTo>
                  <a:lnTo>
                    <a:pt x="8" y="40"/>
                  </a:lnTo>
                  <a:lnTo>
                    <a:pt x="25" y="51"/>
                  </a:lnTo>
                  <a:lnTo>
                    <a:pt x="48" y="41"/>
                  </a:lnTo>
                  <a:lnTo>
                    <a:pt x="66" y="32"/>
                  </a:lnTo>
                  <a:lnTo>
                    <a:pt x="62" y="11"/>
                  </a:lnTo>
                  <a:lnTo>
                    <a:pt x="43" y="0"/>
                  </a:lnTo>
                  <a:lnTo>
                    <a:pt x="33" y="7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9" name="Freeform 175">
              <a:extLst>
                <a:ext uri="{FF2B5EF4-FFF2-40B4-BE49-F238E27FC236}">
                  <a16:creationId xmlns:a16="http://schemas.microsoft.com/office/drawing/2014/main" id="{63AEA7DD-0E22-49B0-B35C-2D5893E0B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9" y="1241"/>
              <a:ext cx="73" cy="49"/>
            </a:xfrm>
            <a:custGeom>
              <a:avLst/>
              <a:gdLst>
                <a:gd name="T0" fmla="*/ 17 w 64"/>
                <a:gd name="T1" fmla="*/ 15 h 44"/>
                <a:gd name="T2" fmla="*/ 24 w 64"/>
                <a:gd name="T3" fmla="*/ 3 h 44"/>
                <a:gd name="T4" fmla="*/ 36 w 64"/>
                <a:gd name="T5" fmla="*/ 0 h 44"/>
                <a:gd name="T6" fmla="*/ 46 w 64"/>
                <a:gd name="T7" fmla="*/ 3 h 44"/>
                <a:gd name="T8" fmla="*/ 56 w 64"/>
                <a:gd name="T9" fmla="*/ 17 h 44"/>
                <a:gd name="T10" fmla="*/ 56 w 64"/>
                <a:gd name="T11" fmla="*/ 28 h 44"/>
                <a:gd name="T12" fmla="*/ 63 w 64"/>
                <a:gd name="T13" fmla="*/ 26 h 44"/>
                <a:gd name="T14" fmla="*/ 63 w 64"/>
                <a:gd name="T15" fmla="*/ 37 h 44"/>
                <a:gd name="T16" fmla="*/ 41 w 64"/>
                <a:gd name="T17" fmla="*/ 43 h 44"/>
                <a:gd name="T18" fmla="*/ 21 w 64"/>
                <a:gd name="T19" fmla="*/ 34 h 44"/>
                <a:gd name="T20" fmla="*/ 0 w 64"/>
                <a:gd name="T21" fmla="*/ 26 h 44"/>
                <a:gd name="T22" fmla="*/ 4 w 64"/>
                <a:gd name="T23" fmla="*/ 16 h 44"/>
                <a:gd name="T24" fmla="*/ 17 w 64"/>
                <a:gd name="T25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44">
                  <a:moveTo>
                    <a:pt x="17" y="15"/>
                  </a:moveTo>
                  <a:lnTo>
                    <a:pt x="24" y="3"/>
                  </a:lnTo>
                  <a:lnTo>
                    <a:pt x="36" y="0"/>
                  </a:lnTo>
                  <a:lnTo>
                    <a:pt x="46" y="3"/>
                  </a:lnTo>
                  <a:lnTo>
                    <a:pt x="56" y="17"/>
                  </a:lnTo>
                  <a:lnTo>
                    <a:pt x="56" y="28"/>
                  </a:lnTo>
                  <a:lnTo>
                    <a:pt x="63" y="26"/>
                  </a:lnTo>
                  <a:lnTo>
                    <a:pt x="63" y="37"/>
                  </a:lnTo>
                  <a:lnTo>
                    <a:pt x="41" y="43"/>
                  </a:lnTo>
                  <a:lnTo>
                    <a:pt x="21" y="34"/>
                  </a:lnTo>
                  <a:lnTo>
                    <a:pt x="0" y="26"/>
                  </a:lnTo>
                  <a:lnTo>
                    <a:pt x="4" y="16"/>
                  </a:lnTo>
                  <a:lnTo>
                    <a:pt x="17" y="1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0" name="Freeform 176">
              <a:extLst>
                <a:ext uri="{FF2B5EF4-FFF2-40B4-BE49-F238E27FC236}">
                  <a16:creationId xmlns:a16="http://schemas.microsoft.com/office/drawing/2014/main" id="{4955E264-42B1-4A1B-AC2F-A3536B649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0" y="1261"/>
              <a:ext cx="60" cy="48"/>
            </a:xfrm>
            <a:custGeom>
              <a:avLst/>
              <a:gdLst>
                <a:gd name="T0" fmla="*/ 7 w 54"/>
                <a:gd name="T1" fmla="*/ 19 h 43"/>
                <a:gd name="T2" fmla="*/ 12 w 54"/>
                <a:gd name="T3" fmla="*/ 8 h 43"/>
                <a:gd name="T4" fmla="*/ 24 w 54"/>
                <a:gd name="T5" fmla="*/ 0 h 43"/>
                <a:gd name="T6" fmla="*/ 27 w 54"/>
                <a:gd name="T7" fmla="*/ 8 h 43"/>
                <a:gd name="T8" fmla="*/ 33 w 54"/>
                <a:gd name="T9" fmla="*/ 11 h 43"/>
                <a:gd name="T10" fmla="*/ 41 w 54"/>
                <a:gd name="T11" fmla="*/ 11 h 43"/>
                <a:gd name="T12" fmla="*/ 51 w 54"/>
                <a:gd name="T13" fmla="*/ 15 h 43"/>
                <a:gd name="T14" fmla="*/ 53 w 54"/>
                <a:gd name="T15" fmla="*/ 27 h 43"/>
                <a:gd name="T16" fmla="*/ 46 w 54"/>
                <a:gd name="T17" fmla="*/ 39 h 43"/>
                <a:gd name="T18" fmla="*/ 29 w 54"/>
                <a:gd name="T19" fmla="*/ 42 h 43"/>
                <a:gd name="T20" fmla="*/ 7 w 54"/>
                <a:gd name="T21" fmla="*/ 39 h 43"/>
                <a:gd name="T22" fmla="*/ 0 w 54"/>
                <a:gd name="T23" fmla="*/ 33 h 43"/>
                <a:gd name="T24" fmla="*/ 7 w 54"/>
                <a:gd name="T25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43">
                  <a:moveTo>
                    <a:pt x="7" y="19"/>
                  </a:moveTo>
                  <a:lnTo>
                    <a:pt x="12" y="8"/>
                  </a:lnTo>
                  <a:lnTo>
                    <a:pt x="24" y="0"/>
                  </a:lnTo>
                  <a:lnTo>
                    <a:pt x="27" y="8"/>
                  </a:lnTo>
                  <a:lnTo>
                    <a:pt x="33" y="11"/>
                  </a:lnTo>
                  <a:lnTo>
                    <a:pt x="41" y="11"/>
                  </a:lnTo>
                  <a:lnTo>
                    <a:pt x="51" y="15"/>
                  </a:lnTo>
                  <a:lnTo>
                    <a:pt x="53" y="27"/>
                  </a:lnTo>
                  <a:lnTo>
                    <a:pt x="46" y="39"/>
                  </a:lnTo>
                  <a:lnTo>
                    <a:pt x="29" y="42"/>
                  </a:lnTo>
                  <a:lnTo>
                    <a:pt x="7" y="39"/>
                  </a:lnTo>
                  <a:lnTo>
                    <a:pt x="0" y="33"/>
                  </a:lnTo>
                  <a:lnTo>
                    <a:pt x="7" y="1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1" name="Freeform 177">
              <a:extLst>
                <a:ext uri="{FF2B5EF4-FFF2-40B4-BE49-F238E27FC236}">
                  <a16:creationId xmlns:a16="http://schemas.microsoft.com/office/drawing/2014/main" id="{ACC510A1-57F3-474B-8C4B-ED5A9A251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" y="1363"/>
              <a:ext cx="106" cy="49"/>
            </a:xfrm>
            <a:custGeom>
              <a:avLst/>
              <a:gdLst>
                <a:gd name="T0" fmla="*/ 51 w 94"/>
                <a:gd name="T1" fmla="*/ 4 h 44"/>
                <a:gd name="T2" fmla="*/ 49 w 94"/>
                <a:gd name="T3" fmla="*/ 15 h 44"/>
                <a:gd name="T4" fmla="*/ 33 w 94"/>
                <a:gd name="T5" fmla="*/ 15 h 44"/>
                <a:gd name="T6" fmla="*/ 28 w 94"/>
                <a:gd name="T7" fmla="*/ 8 h 44"/>
                <a:gd name="T8" fmla="*/ 13 w 94"/>
                <a:gd name="T9" fmla="*/ 0 h 44"/>
                <a:gd name="T10" fmla="*/ 0 w 94"/>
                <a:gd name="T11" fmla="*/ 8 h 44"/>
                <a:gd name="T12" fmla="*/ 0 w 94"/>
                <a:gd name="T13" fmla="*/ 26 h 44"/>
                <a:gd name="T14" fmla="*/ 19 w 94"/>
                <a:gd name="T15" fmla="*/ 40 h 44"/>
                <a:gd name="T16" fmla="*/ 43 w 94"/>
                <a:gd name="T17" fmla="*/ 43 h 44"/>
                <a:gd name="T18" fmla="*/ 53 w 94"/>
                <a:gd name="T19" fmla="*/ 34 h 44"/>
                <a:gd name="T20" fmla="*/ 67 w 94"/>
                <a:gd name="T21" fmla="*/ 40 h 44"/>
                <a:gd name="T22" fmla="*/ 86 w 94"/>
                <a:gd name="T23" fmla="*/ 39 h 44"/>
                <a:gd name="T24" fmla="*/ 93 w 94"/>
                <a:gd name="T25" fmla="*/ 29 h 44"/>
                <a:gd name="T26" fmla="*/ 79 w 94"/>
                <a:gd name="T27" fmla="*/ 23 h 44"/>
                <a:gd name="T28" fmla="*/ 71 w 94"/>
                <a:gd name="T29" fmla="*/ 8 h 44"/>
                <a:gd name="T30" fmla="*/ 57 w 94"/>
                <a:gd name="T31" fmla="*/ 1 h 44"/>
                <a:gd name="T32" fmla="*/ 51 w 94"/>
                <a:gd name="T33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44">
                  <a:moveTo>
                    <a:pt x="51" y="4"/>
                  </a:moveTo>
                  <a:lnTo>
                    <a:pt x="49" y="15"/>
                  </a:lnTo>
                  <a:lnTo>
                    <a:pt x="33" y="15"/>
                  </a:lnTo>
                  <a:lnTo>
                    <a:pt x="28" y="8"/>
                  </a:lnTo>
                  <a:lnTo>
                    <a:pt x="13" y="0"/>
                  </a:lnTo>
                  <a:lnTo>
                    <a:pt x="0" y="8"/>
                  </a:lnTo>
                  <a:lnTo>
                    <a:pt x="0" y="26"/>
                  </a:lnTo>
                  <a:lnTo>
                    <a:pt x="19" y="40"/>
                  </a:lnTo>
                  <a:lnTo>
                    <a:pt x="43" y="43"/>
                  </a:lnTo>
                  <a:lnTo>
                    <a:pt x="53" y="34"/>
                  </a:lnTo>
                  <a:lnTo>
                    <a:pt x="67" y="40"/>
                  </a:lnTo>
                  <a:lnTo>
                    <a:pt x="86" y="39"/>
                  </a:lnTo>
                  <a:lnTo>
                    <a:pt x="93" y="29"/>
                  </a:lnTo>
                  <a:lnTo>
                    <a:pt x="79" y="23"/>
                  </a:lnTo>
                  <a:lnTo>
                    <a:pt x="71" y="8"/>
                  </a:lnTo>
                  <a:lnTo>
                    <a:pt x="57" y="1"/>
                  </a:lnTo>
                  <a:lnTo>
                    <a:pt x="51" y="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2" name="Freeform 178">
              <a:extLst>
                <a:ext uri="{FF2B5EF4-FFF2-40B4-BE49-F238E27FC236}">
                  <a16:creationId xmlns:a16="http://schemas.microsoft.com/office/drawing/2014/main" id="{CE8D4DB7-713C-4929-95D9-57A8FE7EE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9" y="1379"/>
              <a:ext cx="64" cy="26"/>
            </a:xfrm>
            <a:custGeom>
              <a:avLst/>
              <a:gdLst>
                <a:gd name="T0" fmla="*/ 1 w 58"/>
                <a:gd name="T1" fmla="*/ 0 h 23"/>
                <a:gd name="T2" fmla="*/ 9 w 58"/>
                <a:gd name="T3" fmla="*/ 6 h 23"/>
                <a:gd name="T4" fmla="*/ 30 w 58"/>
                <a:gd name="T5" fmla="*/ 6 h 23"/>
                <a:gd name="T6" fmla="*/ 54 w 58"/>
                <a:gd name="T7" fmla="*/ 6 h 23"/>
                <a:gd name="T8" fmla="*/ 57 w 58"/>
                <a:gd name="T9" fmla="*/ 19 h 23"/>
                <a:gd name="T10" fmla="*/ 26 w 58"/>
                <a:gd name="T11" fmla="*/ 22 h 23"/>
                <a:gd name="T12" fmla="*/ 9 w 58"/>
                <a:gd name="T13" fmla="*/ 17 h 23"/>
                <a:gd name="T14" fmla="*/ 0 w 58"/>
                <a:gd name="T15" fmla="*/ 7 h 23"/>
                <a:gd name="T16" fmla="*/ 1 w 58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3">
                  <a:moveTo>
                    <a:pt x="1" y="0"/>
                  </a:moveTo>
                  <a:lnTo>
                    <a:pt x="9" y="6"/>
                  </a:lnTo>
                  <a:lnTo>
                    <a:pt x="30" y="6"/>
                  </a:lnTo>
                  <a:lnTo>
                    <a:pt x="54" y="6"/>
                  </a:lnTo>
                  <a:lnTo>
                    <a:pt x="57" y="19"/>
                  </a:lnTo>
                  <a:lnTo>
                    <a:pt x="26" y="22"/>
                  </a:lnTo>
                  <a:lnTo>
                    <a:pt x="9" y="17"/>
                  </a:lnTo>
                  <a:lnTo>
                    <a:pt x="0" y="7"/>
                  </a:lnTo>
                  <a:lnTo>
                    <a:pt x="1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3" name="Freeform 179">
              <a:extLst>
                <a:ext uri="{FF2B5EF4-FFF2-40B4-BE49-F238E27FC236}">
                  <a16:creationId xmlns:a16="http://schemas.microsoft.com/office/drawing/2014/main" id="{6DD43DD1-F15B-4445-BD2F-1092753A4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1" y="1493"/>
              <a:ext cx="45" cy="30"/>
            </a:xfrm>
            <a:custGeom>
              <a:avLst/>
              <a:gdLst>
                <a:gd name="T0" fmla="*/ 15 w 41"/>
                <a:gd name="T1" fmla="*/ 2 h 27"/>
                <a:gd name="T2" fmla="*/ 3 w 41"/>
                <a:gd name="T3" fmla="*/ 13 h 27"/>
                <a:gd name="T4" fmla="*/ 0 w 41"/>
                <a:gd name="T5" fmla="*/ 26 h 27"/>
                <a:gd name="T6" fmla="*/ 20 w 41"/>
                <a:gd name="T7" fmla="*/ 24 h 27"/>
                <a:gd name="T8" fmla="*/ 36 w 41"/>
                <a:gd name="T9" fmla="*/ 23 h 27"/>
                <a:gd name="T10" fmla="*/ 40 w 41"/>
                <a:gd name="T11" fmla="*/ 8 h 27"/>
                <a:gd name="T12" fmla="*/ 26 w 41"/>
                <a:gd name="T13" fmla="*/ 0 h 27"/>
                <a:gd name="T14" fmla="*/ 15 w 41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7">
                  <a:moveTo>
                    <a:pt x="15" y="2"/>
                  </a:moveTo>
                  <a:lnTo>
                    <a:pt x="3" y="13"/>
                  </a:lnTo>
                  <a:lnTo>
                    <a:pt x="0" y="26"/>
                  </a:lnTo>
                  <a:lnTo>
                    <a:pt x="20" y="24"/>
                  </a:lnTo>
                  <a:lnTo>
                    <a:pt x="36" y="23"/>
                  </a:lnTo>
                  <a:lnTo>
                    <a:pt x="40" y="8"/>
                  </a:lnTo>
                  <a:lnTo>
                    <a:pt x="26" y="0"/>
                  </a:lnTo>
                  <a:lnTo>
                    <a:pt x="15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4" name="Freeform 180">
              <a:extLst>
                <a:ext uri="{FF2B5EF4-FFF2-40B4-BE49-F238E27FC236}">
                  <a16:creationId xmlns:a16="http://schemas.microsoft.com/office/drawing/2014/main" id="{EA6A8CA5-B678-4B71-9DDF-9BBB76433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" y="2542"/>
              <a:ext cx="266" cy="299"/>
            </a:xfrm>
            <a:custGeom>
              <a:avLst/>
              <a:gdLst>
                <a:gd name="T0" fmla="*/ 0 w 237"/>
                <a:gd name="T1" fmla="*/ 191 h 266"/>
                <a:gd name="T2" fmla="*/ 14 w 237"/>
                <a:gd name="T3" fmla="*/ 173 h 266"/>
                <a:gd name="T4" fmla="*/ 26 w 237"/>
                <a:gd name="T5" fmla="*/ 179 h 266"/>
                <a:gd name="T6" fmla="*/ 78 w 237"/>
                <a:gd name="T7" fmla="*/ 182 h 266"/>
                <a:gd name="T8" fmla="*/ 96 w 237"/>
                <a:gd name="T9" fmla="*/ 180 h 266"/>
                <a:gd name="T10" fmla="*/ 95 w 237"/>
                <a:gd name="T11" fmla="*/ 162 h 266"/>
                <a:gd name="T12" fmla="*/ 83 w 237"/>
                <a:gd name="T13" fmla="*/ 158 h 266"/>
                <a:gd name="T14" fmla="*/ 85 w 237"/>
                <a:gd name="T15" fmla="*/ 47 h 266"/>
                <a:gd name="T16" fmla="*/ 78 w 237"/>
                <a:gd name="T17" fmla="*/ 38 h 266"/>
                <a:gd name="T18" fmla="*/ 78 w 237"/>
                <a:gd name="T19" fmla="*/ 16 h 266"/>
                <a:gd name="T20" fmla="*/ 87 w 237"/>
                <a:gd name="T21" fmla="*/ 14 h 266"/>
                <a:gd name="T22" fmla="*/ 88 w 237"/>
                <a:gd name="T23" fmla="*/ 0 h 266"/>
                <a:gd name="T24" fmla="*/ 103 w 237"/>
                <a:gd name="T25" fmla="*/ 9 h 266"/>
                <a:gd name="T26" fmla="*/ 204 w 237"/>
                <a:gd name="T27" fmla="*/ 89 h 266"/>
                <a:gd name="T28" fmla="*/ 217 w 237"/>
                <a:gd name="T29" fmla="*/ 96 h 266"/>
                <a:gd name="T30" fmla="*/ 221 w 237"/>
                <a:gd name="T31" fmla="*/ 119 h 266"/>
                <a:gd name="T32" fmla="*/ 233 w 237"/>
                <a:gd name="T33" fmla="*/ 117 h 266"/>
                <a:gd name="T34" fmla="*/ 236 w 237"/>
                <a:gd name="T35" fmla="*/ 164 h 266"/>
                <a:gd name="T36" fmla="*/ 226 w 237"/>
                <a:gd name="T37" fmla="*/ 166 h 266"/>
                <a:gd name="T38" fmla="*/ 226 w 237"/>
                <a:gd name="T39" fmla="*/ 174 h 266"/>
                <a:gd name="T40" fmla="*/ 188 w 237"/>
                <a:gd name="T41" fmla="*/ 179 h 266"/>
                <a:gd name="T42" fmla="*/ 177 w 237"/>
                <a:gd name="T43" fmla="*/ 187 h 266"/>
                <a:gd name="T44" fmla="*/ 153 w 237"/>
                <a:gd name="T45" fmla="*/ 186 h 266"/>
                <a:gd name="T46" fmla="*/ 145 w 237"/>
                <a:gd name="T47" fmla="*/ 196 h 266"/>
                <a:gd name="T48" fmla="*/ 137 w 237"/>
                <a:gd name="T49" fmla="*/ 203 h 266"/>
                <a:gd name="T50" fmla="*/ 118 w 237"/>
                <a:gd name="T51" fmla="*/ 209 h 266"/>
                <a:gd name="T52" fmla="*/ 115 w 237"/>
                <a:gd name="T53" fmla="*/ 217 h 266"/>
                <a:gd name="T54" fmla="*/ 110 w 237"/>
                <a:gd name="T55" fmla="*/ 228 h 266"/>
                <a:gd name="T56" fmla="*/ 100 w 237"/>
                <a:gd name="T57" fmla="*/ 242 h 266"/>
                <a:gd name="T58" fmla="*/ 95 w 237"/>
                <a:gd name="T59" fmla="*/ 262 h 266"/>
                <a:gd name="T60" fmla="*/ 78 w 237"/>
                <a:gd name="T61" fmla="*/ 264 h 266"/>
                <a:gd name="T62" fmla="*/ 65 w 237"/>
                <a:gd name="T63" fmla="*/ 265 h 266"/>
                <a:gd name="T64" fmla="*/ 60 w 237"/>
                <a:gd name="T65" fmla="*/ 246 h 266"/>
                <a:gd name="T66" fmla="*/ 49 w 237"/>
                <a:gd name="T67" fmla="*/ 235 h 266"/>
                <a:gd name="T68" fmla="*/ 33 w 237"/>
                <a:gd name="T69" fmla="*/ 231 h 266"/>
                <a:gd name="T70" fmla="*/ 19 w 237"/>
                <a:gd name="T71" fmla="*/ 227 h 266"/>
                <a:gd name="T72" fmla="*/ 11 w 237"/>
                <a:gd name="T73" fmla="*/ 210 h 266"/>
                <a:gd name="T74" fmla="*/ 3 w 237"/>
                <a:gd name="T75" fmla="*/ 204 h 266"/>
                <a:gd name="T76" fmla="*/ 0 w 237"/>
                <a:gd name="T77" fmla="*/ 19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7" h="266">
                  <a:moveTo>
                    <a:pt x="0" y="191"/>
                  </a:moveTo>
                  <a:lnTo>
                    <a:pt x="14" y="173"/>
                  </a:lnTo>
                  <a:lnTo>
                    <a:pt x="26" y="179"/>
                  </a:lnTo>
                  <a:lnTo>
                    <a:pt x="78" y="182"/>
                  </a:lnTo>
                  <a:lnTo>
                    <a:pt x="96" y="180"/>
                  </a:lnTo>
                  <a:lnTo>
                    <a:pt x="95" y="162"/>
                  </a:lnTo>
                  <a:lnTo>
                    <a:pt x="83" y="158"/>
                  </a:lnTo>
                  <a:lnTo>
                    <a:pt x="85" y="47"/>
                  </a:lnTo>
                  <a:lnTo>
                    <a:pt x="78" y="38"/>
                  </a:lnTo>
                  <a:lnTo>
                    <a:pt x="78" y="16"/>
                  </a:lnTo>
                  <a:lnTo>
                    <a:pt x="87" y="14"/>
                  </a:lnTo>
                  <a:lnTo>
                    <a:pt x="88" y="0"/>
                  </a:lnTo>
                  <a:lnTo>
                    <a:pt x="103" y="9"/>
                  </a:lnTo>
                  <a:lnTo>
                    <a:pt x="204" y="89"/>
                  </a:lnTo>
                  <a:lnTo>
                    <a:pt x="217" y="96"/>
                  </a:lnTo>
                  <a:lnTo>
                    <a:pt x="221" y="119"/>
                  </a:lnTo>
                  <a:lnTo>
                    <a:pt x="233" y="117"/>
                  </a:lnTo>
                  <a:lnTo>
                    <a:pt x="236" y="164"/>
                  </a:lnTo>
                  <a:lnTo>
                    <a:pt x="226" y="166"/>
                  </a:lnTo>
                  <a:lnTo>
                    <a:pt x="226" y="174"/>
                  </a:lnTo>
                  <a:lnTo>
                    <a:pt x="188" y="179"/>
                  </a:lnTo>
                  <a:lnTo>
                    <a:pt x="177" y="187"/>
                  </a:lnTo>
                  <a:lnTo>
                    <a:pt x="153" y="186"/>
                  </a:lnTo>
                  <a:lnTo>
                    <a:pt x="145" y="196"/>
                  </a:lnTo>
                  <a:lnTo>
                    <a:pt x="137" y="203"/>
                  </a:lnTo>
                  <a:lnTo>
                    <a:pt x="118" y="209"/>
                  </a:lnTo>
                  <a:lnTo>
                    <a:pt x="115" y="217"/>
                  </a:lnTo>
                  <a:lnTo>
                    <a:pt x="110" y="228"/>
                  </a:lnTo>
                  <a:lnTo>
                    <a:pt x="100" y="242"/>
                  </a:lnTo>
                  <a:lnTo>
                    <a:pt x="95" y="262"/>
                  </a:lnTo>
                  <a:lnTo>
                    <a:pt x="78" y="264"/>
                  </a:lnTo>
                  <a:lnTo>
                    <a:pt x="65" y="265"/>
                  </a:lnTo>
                  <a:lnTo>
                    <a:pt x="60" y="246"/>
                  </a:lnTo>
                  <a:lnTo>
                    <a:pt x="49" y="235"/>
                  </a:lnTo>
                  <a:lnTo>
                    <a:pt x="33" y="231"/>
                  </a:lnTo>
                  <a:lnTo>
                    <a:pt x="19" y="227"/>
                  </a:lnTo>
                  <a:lnTo>
                    <a:pt x="11" y="210"/>
                  </a:lnTo>
                  <a:lnTo>
                    <a:pt x="3" y="204"/>
                  </a:lnTo>
                  <a:lnTo>
                    <a:pt x="0" y="19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5" name="Freeform 181">
              <a:extLst>
                <a:ext uri="{FF2B5EF4-FFF2-40B4-BE49-F238E27FC236}">
                  <a16:creationId xmlns:a16="http://schemas.microsoft.com/office/drawing/2014/main" id="{CE353A84-2808-40FC-91E2-FDB82F2C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5" y="2771"/>
              <a:ext cx="177" cy="176"/>
            </a:xfrm>
            <a:custGeom>
              <a:avLst/>
              <a:gdLst>
                <a:gd name="T0" fmla="*/ 126 w 158"/>
                <a:gd name="T1" fmla="*/ 101 h 156"/>
                <a:gd name="T2" fmla="*/ 135 w 158"/>
                <a:gd name="T3" fmla="*/ 84 h 156"/>
                <a:gd name="T4" fmla="*/ 142 w 158"/>
                <a:gd name="T5" fmla="*/ 57 h 156"/>
                <a:gd name="T6" fmla="*/ 146 w 158"/>
                <a:gd name="T7" fmla="*/ 49 h 156"/>
                <a:gd name="T8" fmla="*/ 154 w 158"/>
                <a:gd name="T9" fmla="*/ 44 h 156"/>
                <a:gd name="T10" fmla="*/ 157 w 158"/>
                <a:gd name="T11" fmla="*/ 24 h 156"/>
                <a:gd name="T12" fmla="*/ 154 w 158"/>
                <a:gd name="T13" fmla="*/ 0 h 156"/>
                <a:gd name="T14" fmla="*/ 143 w 158"/>
                <a:gd name="T15" fmla="*/ 6 h 156"/>
                <a:gd name="T16" fmla="*/ 137 w 158"/>
                <a:gd name="T17" fmla="*/ 13 h 156"/>
                <a:gd name="T18" fmla="*/ 129 w 158"/>
                <a:gd name="T19" fmla="*/ 6 h 156"/>
                <a:gd name="T20" fmla="*/ 111 w 158"/>
                <a:gd name="T21" fmla="*/ 6 h 156"/>
                <a:gd name="T22" fmla="*/ 109 w 158"/>
                <a:gd name="T23" fmla="*/ 13 h 156"/>
                <a:gd name="T24" fmla="*/ 96 w 158"/>
                <a:gd name="T25" fmla="*/ 13 h 156"/>
                <a:gd name="T26" fmla="*/ 89 w 158"/>
                <a:gd name="T27" fmla="*/ 4 h 156"/>
                <a:gd name="T28" fmla="*/ 78 w 158"/>
                <a:gd name="T29" fmla="*/ 6 h 156"/>
                <a:gd name="T30" fmla="*/ 60 w 158"/>
                <a:gd name="T31" fmla="*/ 7 h 156"/>
                <a:gd name="T32" fmla="*/ 59 w 158"/>
                <a:gd name="T33" fmla="*/ 13 h 156"/>
                <a:gd name="T34" fmla="*/ 52 w 158"/>
                <a:gd name="T35" fmla="*/ 3 h 156"/>
                <a:gd name="T36" fmla="*/ 41 w 158"/>
                <a:gd name="T37" fmla="*/ 2 h 156"/>
                <a:gd name="T38" fmla="*/ 28 w 158"/>
                <a:gd name="T39" fmla="*/ 6 h 156"/>
                <a:gd name="T40" fmla="*/ 23 w 158"/>
                <a:gd name="T41" fmla="*/ 16 h 156"/>
                <a:gd name="T42" fmla="*/ 18 w 158"/>
                <a:gd name="T43" fmla="*/ 23 h 156"/>
                <a:gd name="T44" fmla="*/ 14 w 158"/>
                <a:gd name="T45" fmla="*/ 23 h 156"/>
                <a:gd name="T46" fmla="*/ 16 w 158"/>
                <a:gd name="T47" fmla="*/ 42 h 156"/>
                <a:gd name="T48" fmla="*/ 8 w 158"/>
                <a:gd name="T49" fmla="*/ 74 h 156"/>
                <a:gd name="T50" fmla="*/ 0 w 158"/>
                <a:gd name="T51" fmla="*/ 85 h 156"/>
                <a:gd name="T52" fmla="*/ 3 w 158"/>
                <a:gd name="T53" fmla="*/ 117 h 156"/>
                <a:gd name="T54" fmla="*/ 15 w 158"/>
                <a:gd name="T55" fmla="*/ 119 h 156"/>
                <a:gd name="T56" fmla="*/ 28 w 158"/>
                <a:gd name="T57" fmla="*/ 117 h 156"/>
                <a:gd name="T58" fmla="*/ 34 w 158"/>
                <a:gd name="T59" fmla="*/ 124 h 156"/>
                <a:gd name="T60" fmla="*/ 40 w 158"/>
                <a:gd name="T61" fmla="*/ 132 h 156"/>
                <a:gd name="T62" fmla="*/ 39 w 158"/>
                <a:gd name="T63" fmla="*/ 147 h 156"/>
                <a:gd name="T64" fmla="*/ 50 w 158"/>
                <a:gd name="T65" fmla="*/ 154 h 156"/>
                <a:gd name="T66" fmla="*/ 63 w 158"/>
                <a:gd name="T67" fmla="*/ 155 h 156"/>
                <a:gd name="T68" fmla="*/ 89 w 158"/>
                <a:gd name="T69" fmla="*/ 133 h 156"/>
                <a:gd name="T70" fmla="*/ 98 w 158"/>
                <a:gd name="T71" fmla="*/ 122 h 156"/>
                <a:gd name="T72" fmla="*/ 110 w 158"/>
                <a:gd name="T73" fmla="*/ 111 h 156"/>
                <a:gd name="T74" fmla="*/ 126 w 158"/>
                <a:gd name="T75" fmla="*/ 10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8" h="156">
                  <a:moveTo>
                    <a:pt x="126" y="101"/>
                  </a:moveTo>
                  <a:lnTo>
                    <a:pt x="135" y="84"/>
                  </a:lnTo>
                  <a:lnTo>
                    <a:pt x="142" y="57"/>
                  </a:lnTo>
                  <a:lnTo>
                    <a:pt x="146" y="49"/>
                  </a:lnTo>
                  <a:lnTo>
                    <a:pt x="154" y="44"/>
                  </a:lnTo>
                  <a:lnTo>
                    <a:pt x="157" y="24"/>
                  </a:lnTo>
                  <a:lnTo>
                    <a:pt x="154" y="0"/>
                  </a:lnTo>
                  <a:lnTo>
                    <a:pt x="143" y="6"/>
                  </a:lnTo>
                  <a:lnTo>
                    <a:pt x="137" y="13"/>
                  </a:lnTo>
                  <a:lnTo>
                    <a:pt x="129" y="6"/>
                  </a:lnTo>
                  <a:lnTo>
                    <a:pt x="111" y="6"/>
                  </a:lnTo>
                  <a:lnTo>
                    <a:pt x="109" y="13"/>
                  </a:lnTo>
                  <a:lnTo>
                    <a:pt x="96" y="13"/>
                  </a:lnTo>
                  <a:lnTo>
                    <a:pt x="89" y="4"/>
                  </a:lnTo>
                  <a:lnTo>
                    <a:pt x="78" y="6"/>
                  </a:lnTo>
                  <a:lnTo>
                    <a:pt x="60" y="7"/>
                  </a:lnTo>
                  <a:lnTo>
                    <a:pt x="59" y="13"/>
                  </a:lnTo>
                  <a:lnTo>
                    <a:pt x="52" y="3"/>
                  </a:lnTo>
                  <a:lnTo>
                    <a:pt x="41" y="2"/>
                  </a:lnTo>
                  <a:lnTo>
                    <a:pt x="28" y="6"/>
                  </a:lnTo>
                  <a:lnTo>
                    <a:pt x="23" y="16"/>
                  </a:lnTo>
                  <a:lnTo>
                    <a:pt x="18" y="23"/>
                  </a:lnTo>
                  <a:lnTo>
                    <a:pt x="14" y="23"/>
                  </a:lnTo>
                  <a:lnTo>
                    <a:pt x="16" y="42"/>
                  </a:lnTo>
                  <a:lnTo>
                    <a:pt x="8" y="74"/>
                  </a:lnTo>
                  <a:lnTo>
                    <a:pt x="0" y="85"/>
                  </a:lnTo>
                  <a:lnTo>
                    <a:pt x="3" y="117"/>
                  </a:lnTo>
                  <a:lnTo>
                    <a:pt x="15" y="119"/>
                  </a:lnTo>
                  <a:lnTo>
                    <a:pt x="28" y="117"/>
                  </a:lnTo>
                  <a:lnTo>
                    <a:pt x="34" y="124"/>
                  </a:lnTo>
                  <a:lnTo>
                    <a:pt x="40" y="132"/>
                  </a:lnTo>
                  <a:lnTo>
                    <a:pt x="39" y="147"/>
                  </a:lnTo>
                  <a:lnTo>
                    <a:pt x="50" y="154"/>
                  </a:lnTo>
                  <a:lnTo>
                    <a:pt x="63" y="155"/>
                  </a:lnTo>
                  <a:lnTo>
                    <a:pt x="89" y="133"/>
                  </a:lnTo>
                  <a:lnTo>
                    <a:pt x="98" y="122"/>
                  </a:lnTo>
                  <a:lnTo>
                    <a:pt x="110" y="111"/>
                  </a:lnTo>
                  <a:lnTo>
                    <a:pt x="126" y="10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6" name="Freeform 182">
              <a:extLst>
                <a:ext uri="{FF2B5EF4-FFF2-40B4-BE49-F238E27FC236}">
                  <a16:creationId xmlns:a16="http://schemas.microsoft.com/office/drawing/2014/main" id="{41284E24-C532-4704-8520-8AF75C1ED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5" y="2821"/>
              <a:ext cx="198" cy="160"/>
            </a:xfrm>
            <a:custGeom>
              <a:avLst/>
              <a:gdLst>
                <a:gd name="T0" fmla="*/ 174 w 177"/>
                <a:gd name="T1" fmla="*/ 101 h 142"/>
                <a:gd name="T2" fmla="*/ 166 w 177"/>
                <a:gd name="T3" fmla="*/ 100 h 142"/>
                <a:gd name="T4" fmla="*/ 150 w 177"/>
                <a:gd name="T5" fmla="*/ 103 h 142"/>
                <a:gd name="T6" fmla="*/ 136 w 177"/>
                <a:gd name="T7" fmla="*/ 101 h 142"/>
                <a:gd name="T8" fmla="*/ 135 w 177"/>
                <a:gd name="T9" fmla="*/ 108 h 142"/>
                <a:gd name="T10" fmla="*/ 106 w 177"/>
                <a:gd name="T11" fmla="*/ 110 h 142"/>
                <a:gd name="T12" fmla="*/ 103 w 177"/>
                <a:gd name="T13" fmla="*/ 116 h 142"/>
                <a:gd name="T14" fmla="*/ 79 w 177"/>
                <a:gd name="T15" fmla="*/ 120 h 142"/>
                <a:gd name="T16" fmla="*/ 74 w 177"/>
                <a:gd name="T17" fmla="*/ 109 h 142"/>
                <a:gd name="T18" fmla="*/ 64 w 177"/>
                <a:gd name="T19" fmla="*/ 105 h 142"/>
                <a:gd name="T20" fmla="*/ 58 w 177"/>
                <a:gd name="T21" fmla="*/ 114 h 142"/>
                <a:gd name="T22" fmla="*/ 51 w 177"/>
                <a:gd name="T23" fmla="*/ 117 h 142"/>
                <a:gd name="T24" fmla="*/ 46 w 177"/>
                <a:gd name="T25" fmla="*/ 121 h 142"/>
                <a:gd name="T26" fmla="*/ 35 w 177"/>
                <a:gd name="T27" fmla="*/ 123 h 142"/>
                <a:gd name="T28" fmla="*/ 28 w 177"/>
                <a:gd name="T29" fmla="*/ 132 h 142"/>
                <a:gd name="T30" fmla="*/ 22 w 177"/>
                <a:gd name="T31" fmla="*/ 141 h 142"/>
                <a:gd name="T32" fmla="*/ 17 w 177"/>
                <a:gd name="T33" fmla="*/ 132 h 142"/>
                <a:gd name="T34" fmla="*/ 10 w 177"/>
                <a:gd name="T35" fmla="*/ 111 h 142"/>
                <a:gd name="T36" fmla="*/ 0 w 177"/>
                <a:gd name="T37" fmla="*/ 94 h 142"/>
                <a:gd name="T38" fmla="*/ 6 w 177"/>
                <a:gd name="T39" fmla="*/ 75 h 142"/>
                <a:gd name="T40" fmla="*/ 13 w 177"/>
                <a:gd name="T41" fmla="*/ 66 h 142"/>
                <a:gd name="T42" fmla="*/ 21 w 177"/>
                <a:gd name="T43" fmla="*/ 61 h 142"/>
                <a:gd name="T44" fmla="*/ 35 w 177"/>
                <a:gd name="T45" fmla="*/ 62 h 142"/>
                <a:gd name="T46" fmla="*/ 39 w 177"/>
                <a:gd name="T47" fmla="*/ 53 h 142"/>
                <a:gd name="T48" fmla="*/ 55 w 177"/>
                <a:gd name="T49" fmla="*/ 52 h 142"/>
                <a:gd name="T50" fmla="*/ 62 w 177"/>
                <a:gd name="T51" fmla="*/ 42 h 142"/>
                <a:gd name="T52" fmla="*/ 75 w 177"/>
                <a:gd name="T53" fmla="*/ 38 h 142"/>
                <a:gd name="T54" fmla="*/ 80 w 177"/>
                <a:gd name="T55" fmla="*/ 27 h 142"/>
                <a:gd name="T56" fmla="*/ 90 w 177"/>
                <a:gd name="T57" fmla="*/ 24 h 142"/>
                <a:gd name="T58" fmla="*/ 96 w 177"/>
                <a:gd name="T59" fmla="*/ 12 h 142"/>
                <a:gd name="T60" fmla="*/ 106 w 177"/>
                <a:gd name="T61" fmla="*/ 3 h 142"/>
                <a:gd name="T62" fmla="*/ 113 w 177"/>
                <a:gd name="T63" fmla="*/ 0 h 142"/>
                <a:gd name="T64" fmla="*/ 119 w 177"/>
                <a:gd name="T65" fmla="*/ 11 h 142"/>
                <a:gd name="T66" fmla="*/ 126 w 177"/>
                <a:gd name="T67" fmla="*/ 26 h 142"/>
                <a:gd name="T68" fmla="*/ 124 w 177"/>
                <a:gd name="T69" fmla="*/ 38 h 142"/>
                <a:gd name="T70" fmla="*/ 131 w 177"/>
                <a:gd name="T71" fmla="*/ 41 h 142"/>
                <a:gd name="T72" fmla="*/ 132 w 177"/>
                <a:gd name="T73" fmla="*/ 50 h 142"/>
                <a:gd name="T74" fmla="*/ 143 w 177"/>
                <a:gd name="T75" fmla="*/ 47 h 142"/>
                <a:gd name="T76" fmla="*/ 146 w 177"/>
                <a:gd name="T77" fmla="*/ 61 h 142"/>
                <a:gd name="T78" fmla="*/ 159 w 177"/>
                <a:gd name="T79" fmla="*/ 64 h 142"/>
                <a:gd name="T80" fmla="*/ 162 w 177"/>
                <a:gd name="T81" fmla="*/ 80 h 142"/>
                <a:gd name="T82" fmla="*/ 169 w 177"/>
                <a:gd name="T83" fmla="*/ 83 h 142"/>
                <a:gd name="T84" fmla="*/ 173 w 177"/>
                <a:gd name="T85" fmla="*/ 89 h 142"/>
                <a:gd name="T86" fmla="*/ 176 w 177"/>
                <a:gd name="T87" fmla="*/ 94 h 142"/>
                <a:gd name="T88" fmla="*/ 174 w 177"/>
                <a:gd name="T89" fmla="*/ 10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7" h="142">
                  <a:moveTo>
                    <a:pt x="174" y="101"/>
                  </a:moveTo>
                  <a:lnTo>
                    <a:pt x="166" y="100"/>
                  </a:lnTo>
                  <a:lnTo>
                    <a:pt x="150" y="103"/>
                  </a:lnTo>
                  <a:lnTo>
                    <a:pt x="136" y="101"/>
                  </a:lnTo>
                  <a:lnTo>
                    <a:pt x="135" y="108"/>
                  </a:lnTo>
                  <a:lnTo>
                    <a:pt x="106" y="110"/>
                  </a:lnTo>
                  <a:lnTo>
                    <a:pt x="103" y="116"/>
                  </a:lnTo>
                  <a:lnTo>
                    <a:pt x="79" y="120"/>
                  </a:lnTo>
                  <a:lnTo>
                    <a:pt x="74" y="109"/>
                  </a:lnTo>
                  <a:lnTo>
                    <a:pt x="64" y="105"/>
                  </a:lnTo>
                  <a:lnTo>
                    <a:pt x="58" y="114"/>
                  </a:lnTo>
                  <a:lnTo>
                    <a:pt x="51" y="117"/>
                  </a:lnTo>
                  <a:lnTo>
                    <a:pt x="46" y="121"/>
                  </a:lnTo>
                  <a:lnTo>
                    <a:pt x="35" y="123"/>
                  </a:lnTo>
                  <a:lnTo>
                    <a:pt x="28" y="132"/>
                  </a:lnTo>
                  <a:lnTo>
                    <a:pt x="22" y="141"/>
                  </a:lnTo>
                  <a:lnTo>
                    <a:pt x="17" y="132"/>
                  </a:lnTo>
                  <a:lnTo>
                    <a:pt x="10" y="111"/>
                  </a:lnTo>
                  <a:lnTo>
                    <a:pt x="0" y="94"/>
                  </a:lnTo>
                  <a:lnTo>
                    <a:pt x="6" y="75"/>
                  </a:lnTo>
                  <a:lnTo>
                    <a:pt x="13" y="66"/>
                  </a:lnTo>
                  <a:lnTo>
                    <a:pt x="21" y="61"/>
                  </a:lnTo>
                  <a:lnTo>
                    <a:pt x="35" y="62"/>
                  </a:lnTo>
                  <a:lnTo>
                    <a:pt x="39" y="53"/>
                  </a:lnTo>
                  <a:lnTo>
                    <a:pt x="55" y="52"/>
                  </a:lnTo>
                  <a:lnTo>
                    <a:pt x="62" y="42"/>
                  </a:lnTo>
                  <a:lnTo>
                    <a:pt x="75" y="38"/>
                  </a:lnTo>
                  <a:lnTo>
                    <a:pt x="80" y="27"/>
                  </a:lnTo>
                  <a:lnTo>
                    <a:pt x="90" y="24"/>
                  </a:lnTo>
                  <a:lnTo>
                    <a:pt x="96" y="12"/>
                  </a:lnTo>
                  <a:lnTo>
                    <a:pt x="106" y="3"/>
                  </a:lnTo>
                  <a:lnTo>
                    <a:pt x="113" y="0"/>
                  </a:lnTo>
                  <a:lnTo>
                    <a:pt x="119" y="11"/>
                  </a:lnTo>
                  <a:lnTo>
                    <a:pt x="126" y="26"/>
                  </a:lnTo>
                  <a:lnTo>
                    <a:pt x="124" y="38"/>
                  </a:lnTo>
                  <a:lnTo>
                    <a:pt x="131" y="41"/>
                  </a:lnTo>
                  <a:lnTo>
                    <a:pt x="132" y="50"/>
                  </a:lnTo>
                  <a:lnTo>
                    <a:pt x="143" y="47"/>
                  </a:lnTo>
                  <a:lnTo>
                    <a:pt x="146" y="61"/>
                  </a:lnTo>
                  <a:lnTo>
                    <a:pt x="159" y="64"/>
                  </a:lnTo>
                  <a:lnTo>
                    <a:pt x="162" y="80"/>
                  </a:lnTo>
                  <a:lnTo>
                    <a:pt x="169" y="83"/>
                  </a:lnTo>
                  <a:lnTo>
                    <a:pt x="173" y="89"/>
                  </a:lnTo>
                  <a:lnTo>
                    <a:pt x="176" y="94"/>
                  </a:lnTo>
                  <a:lnTo>
                    <a:pt x="174" y="10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7" name="Freeform 183">
              <a:extLst>
                <a:ext uri="{FF2B5EF4-FFF2-40B4-BE49-F238E27FC236}">
                  <a16:creationId xmlns:a16="http://schemas.microsoft.com/office/drawing/2014/main" id="{EFA4A72D-86C7-4688-90A6-C393628D5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0" y="2429"/>
              <a:ext cx="172" cy="201"/>
            </a:xfrm>
            <a:custGeom>
              <a:avLst/>
              <a:gdLst>
                <a:gd name="T0" fmla="*/ 0 w 172"/>
                <a:gd name="T1" fmla="*/ 2 h 201"/>
                <a:gd name="T2" fmla="*/ 0 w 172"/>
                <a:gd name="T3" fmla="*/ 201 h 201"/>
                <a:gd name="T4" fmla="*/ 10 w 172"/>
                <a:gd name="T5" fmla="*/ 195 h 201"/>
                <a:gd name="T6" fmla="*/ 22 w 172"/>
                <a:gd name="T7" fmla="*/ 186 h 201"/>
                <a:gd name="T8" fmla="*/ 129 w 172"/>
                <a:gd name="T9" fmla="*/ 186 h 201"/>
                <a:gd name="T10" fmla="*/ 138 w 172"/>
                <a:gd name="T11" fmla="*/ 195 h 201"/>
                <a:gd name="T12" fmla="*/ 166 w 172"/>
                <a:gd name="T13" fmla="*/ 172 h 201"/>
                <a:gd name="T14" fmla="*/ 166 w 172"/>
                <a:gd name="T15" fmla="*/ 149 h 201"/>
                <a:gd name="T16" fmla="*/ 172 w 172"/>
                <a:gd name="T17" fmla="*/ 146 h 201"/>
                <a:gd name="T18" fmla="*/ 134 w 172"/>
                <a:gd name="T19" fmla="*/ 85 h 201"/>
                <a:gd name="T20" fmla="*/ 112 w 172"/>
                <a:gd name="T21" fmla="*/ 48 h 201"/>
                <a:gd name="T22" fmla="*/ 112 w 172"/>
                <a:gd name="T23" fmla="*/ 32 h 201"/>
                <a:gd name="T24" fmla="*/ 125 w 172"/>
                <a:gd name="T25" fmla="*/ 45 h 201"/>
                <a:gd name="T26" fmla="*/ 143 w 172"/>
                <a:gd name="T27" fmla="*/ 65 h 201"/>
                <a:gd name="T28" fmla="*/ 151 w 172"/>
                <a:gd name="T29" fmla="*/ 48 h 201"/>
                <a:gd name="T30" fmla="*/ 151 w 172"/>
                <a:gd name="T31" fmla="*/ 28 h 201"/>
                <a:gd name="T32" fmla="*/ 136 w 172"/>
                <a:gd name="T33" fmla="*/ 5 h 201"/>
                <a:gd name="T34" fmla="*/ 112 w 172"/>
                <a:gd name="T35" fmla="*/ 2 h 201"/>
                <a:gd name="T36" fmla="*/ 91 w 172"/>
                <a:gd name="T37" fmla="*/ 3 h 201"/>
                <a:gd name="T38" fmla="*/ 67 w 172"/>
                <a:gd name="T39" fmla="*/ 19 h 201"/>
                <a:gd name="T40" fmla="*/ 55 w 172"/>
                <a:gd name="T41" fmla="*/ 12 h 201"/>
                <a:gd name="T42" fmla="*/ 44 w 172"/>
                <a:gd name="T43" fmla="*/ 0 h 201"/>
                <a:gd name="T44" fmla="*/ 0 w 172"/>
                <a:gd name="T45" fmla="*/ 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" h="201">
                  <a:moveTo>
                    <a:pt x="0" y="2"/>
                  </a:moveTo>
                  <a:lnTo>
                    <a:pt x="0" y="201"/>
                  </a:lnTo>
                  <a:lnTo>
                    <a:pt x="10" y="195"/>
                  </a:lnTo>
                  <a:lnTo>
                    <a:pt x="22" y="186"/>
                  </a:lnTo>
                  <a:lnTo>
                    <a:pt x="129" y="186"/>
                  </a:lnTo>
                  <a:lnTo>
                    <a:pt x="138" y="195"/>
                  </a:lnTo>
                  <a:lnTo>
                    <a:pt x="166" y="172"/>
                  </a:lnTo>
                  <a:lnTo>
                    <a:pt x="166" y="149"/>
                  </a:lnTo>
                  <a:lnTo>
                    <a:pt x="172" y="146"/>
                  </a:lnTo>
                  <a:lnTo>
                    <a:pt x="134" y="85"/>
                  </a:lnTo>
                  <a:lnTo>
                    <a:pt x="112" y="48"/>
                  </a:lnTo>
                  <a:lnTo>
                    <a:pt x="112" y="32"/>
                  </a:lnTo>
                  <a:lnTo>
                    <a:pt x="125" y="45"/>
                  </a:lnTo>
                  <a:lnTo>
                    <a:pt x="143" y="65"/>
                  </a:lnTo>
                  <a:lnTo>
                    <a:pt x="151" y="48"/>
                  </a:lnTo>
                  <a:lnTo>
                    <a:pt x="151" y="28"/>
                  </a:lnTo>
                  <a:lnTo>
                    <a:pt x="136" y="5"/>
                  </a:lnTo>
                  <a:lnTo>
                    <a:pt x="112" y="2"/>
                  </a:lnTo>
                  <a:lnTo>
                    <a:pt x="91" y="3"/>
                  </a:lnTo>
                  <a:lnTo>
                    <a:pt x="67" y="19"/>
                  </a:lnTo>
                  <a:lnTo>
                    <a:pt x="55" y="12"/>
                  </a:lnTo>
                  <a:lnTo>
                    <a:pt x="44" y="0"/>
                  </a:lnTo>
                  <a:lnTo>
                    <a:pt x="0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8" name="Freeform 184">
              <a:extLst>
                <a:ext uri="{FF2B5EF4-FFF2-40B4-BE49-F238E27FC236}">
                  <a16:creationId xmlns:a16="http://schemas.microsoft.com/office/drawing/2014/main" id="{38532A48-DFBF-4D91-80B4-B3CF83B7D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7" y="2342"/>
              <a:ext cx="200" cy="240"/>
            </a:xfrm>
            <a:custGeom>
              <a:avLst/>
              <a:gdLst>
                <a:gd name="T0" fmla="*/ 136 w 177"/>
                <a:gd name="T1" fmla="*/ 0 h 214"/>
                <a:gd name="T2" fmla="*/ 123 w 177"/>
                <a:gd name="T3" fmla="*/ 4 h 214"/>
                <a:gd name="T4" fmla="*/ 119 w 177"/>
                <a:gd name="T5" fmla="*/ 20 h 214"/>
                <a:gd name="T6" fmla="*/ 113 w 177"/>
                <a:gd name="T7" fmla="*/ 38 h 214"/>
                <a:gd name="T8" fmla="*/ 107 w 177"/>
                <a:gd name="T9" fmla="*/ 54 h 214"/>
                <a:gd name="T10" fmla="*/ 97 w 177"/>
                <a:gd name="T11" fmla="*/ 60 h 214"/>
                <a:gd name="T12" fmla="*/ 94 w 177"/>
                <a:gd name="T13" fmla="*/ 78 h 214"/>
                <a:gd name="T14" fmla="*/ 81 w 177"/>
                <a:gd name="T15" fmla="*/ 78 h 214"/>
                <a:gd name="T16" fmla="*/ 65 w 177"/>
                <a:gd name="T17" fmla="*/ 89 h 214"/>
                <a:gd name="T18" fmla="*/ 53 w 177"/>
                <a:gd name="T19" fmla="*/ 97 h 214"/>
                <a:gd name="T20" fmla="*/ 47 w 177"/>
                <a:gd name="T21" fmla="*/ 112 h 214"/>
                <a:gd name="T22" fmla="*/ 6 w 177"/>
                <a:gd name="T23" fmla="*/ 117 h 214"/>
                <a:gd name="T24" fmla="*/ 0 w 177"/>
                <a:gd name="T25" fmla="*/ 129 h 214"/>
                <a:gd name="T26" fmla="*/ 4 w 177"/>
                <a:gd name="T27" fmla="*/ 145 h 214"/>
                <a:gd name="T28" fmla="*/ 15 w 177"/>
                <a:gd name="T29" fmla="*/ 147 h 214"/>
                <a:gd name="T30" fmla="*/ 20 w 177"/>
                <a:gd name="T31" fmla="*/ 155 h 214"/>
                <a:gd name="T32" fmla="*/ 12 w 177"/>
                <a:gd name="T33" fmla="*/ 166 h 214"/>
                <a:gd name="T34" fmla="*/ 0 w 177"/>
                <a:gd name="T35" fmla="*/ 170 h 214"/>
                <a:gd name="T36" fmla="*/ 12 w 177"/>
                <a:gd name="T37" fmla="*/ 174 h 214"/>
                <a:gd name="T38" fmla="*/ 18 w 177"/>
                <a:gd name="T39" fmla="*/ 187 h 214"/>
                <a:gd name="T40" fmla="*/ 42 w 177"/>
                <a:gd name="T41" fmla="*/ 187 h 214"/>
                <a:gd name="T42" fmla="*/ 59 w 177"/>
                <a:gd name="T43" fmla="*/ 181 h 214"/>
                <a:gd name="T44" fmla="*/ 61 w 177"/>
                <a:gd name="T45" fmla="*/ 193 h 214"/>
                <a:gd name="T46" fmla="*/ 78 w 177"/>
                <a:gd name="T47" fmla="*/ 204 h 214"/>
                <a:gd name="T48" fmla="*/ 91 w 177"/>
                <a:gd name="T49" fmla="*/ 213 h 214"/>
                <a:gd name="T50" fmla="*/ 99 w 177"/>
                <a:gd name="T51" fmla="*/ 204 h 214"/>
                <a:gd name="T52" fmla="*/ 127 w 177"/>
                <a:gd name="T53" fmla="*/ 204 h 214"/>
                <a:gd name="T54" fmla="*/ 129 w 177"/>
                <a:gd name="T55" fmla="*/ 192 h 214"/>
                <a:gd name="T56" fmla="*/ 113 w 177"/>
                <a:gd name="T57" fmla="*/ 171 h 214"/>
                <a:gd name="T58" fmla="*/ 102 w 177"/>
                <a:gd name="T59" fmla="*/ 158 h 214"/>
                <a:gd name="T60" fmla="*/ 106 w 177"/>
                <a:gd name="T61" fmla="*/ 144 h 214"/>
                <a:gd name="T62" fmla="*/ 115 w 177"/>
                <a:gd name="T63" fmla="*/ 135 h 214"/>
                <a:gd name="T64" fmla="*/ 140 w 177"/>
                <a:gd name="T65" fmla="*/ 144 h 214"/>
                <a:gd name="T66" fmla="*/ 144 w 177"/>
                <a:gd name="T67" fmla="*/ 134 h 214"/>
                <a:gd name="T68" fmla="*/ 146 w 177"/>
                <a:gd name="T69" fmla="*/ 123 h 214"/>
                <a:gd name="T70" fmla="*/ 161 w 177"/>
                <a:gd name="T71" fmla="*/ 109 h 214"/>
                <a:gd name="T72" fmla="*/ 167 w 177"/>
                <a:gd name="T73" fmla="*/ 95 h 214"/>
                <a:gd name="T74" fmla="*/ 176 w 177"/>
                <a:gd name="T75" fmla="*/ 85 h 214"/>
                <a:gd name="T76" fmla="*/ 174 w 177"/>
                <a:gd name="T77" fmla="*/ 63 h 214"/>
                <a:gd name="T78" fmla="*/ 161 w 177"/>
                <a:gd name="T79" fmla="*/ 52 h 214"/>
                <a:gd name="T80" fmla="*/ 162 w 177"/>
                <a:gd name="T81" fmla="*/ 32 h 214"/>
                <a:gd name="T82" fmla="*/ 155 w 177"/>
                <a:gd name="T83" fmla="*/ 22 h 214"/>
                <a:gd name="T84" fmla="*/ 157 w 177"/>
                <a:gd name="T85" fmla="*/ 9 h 214"/>
                <a:gd name="T86" fmla="*/ 146 w 177"/>
                <a:gd name="T87" fmla="*/ 2 h 214"/>
                <a:gd name="T88" fmla="*/ 136 w 177"/>
                <a:gd name="T89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7" h="214">
                  <a:moveTo>
                    <a:pt x="136" y="0"/>
                  </a:moveTo>
                  <a:lnTo>
                    <a:pt x="123" y="4"/>
                  </a:lnTo>
                  <a:lnTo>
                    <a:pt x="119" y="20"/>
                  </a:lnTo>
                  <a:lnTo>
                    <a:pt x="113" y="38"/>
                  </a:lnTo>
                  <a:lnTo>
                    <a:pt x="107" y="54"/>
                  </a:lnTo>
                  <a:lnTo>
                    <a:pt x="97" y="60"/>
                  </a:lnTo>
                  <a:lnTo>
                    <a:pt x="94" y="78"/>
                  </a:lnTo>
                  <a:lnTo>
                    <a:pt x="81" y="78"/>
                  </a:lnTo>
                  <a:lnTo>
                    <a:pt x="65" y="89"/>
                  </a:lnTo>
                  <a:lnTo>
                    <a:pt x="53" y="97"/>
                  </a:lnTo>
                  <a:lnTo>
                    <a:pt x="47" y="112"/>
                  </a:lnTo>
                  <a:lnTo>
                    <a:pt x="6" y="117"/>
                  </a:lnTo>
                  <a:lnTo>
                    <a:pt x="0" y="129"/>
                  </a:lnTo>
                  <a:lnTo>
                    <a:pt x="4" y="145"/>
                  </a:lnTo>
                  <a:lnTo>
                    <a:pt x="15" y="147"/>
                  </a:lnTo>
                  <a:lnTo>
                    <a:pt x="20" y="155"/>
                  </a:lnTo>
                  <a:lnTo>
                    <a:pt x="12" y="166"/>
                  </a:lnTo>
                  <a:lnTo>
                    <a:pt x="0" y="170"/>
                  </a:lnTo>
                  <a:lnTo>
                    <a:pt x="12" y="174"/>
                  </a:lnTo>
                  <a:lnTo>
                    <a:pt x="18" y="187"/>
                  </a:lnTo>
                  <a:lnTo>
                    <a:pt x="42" y="187"/>
                  </a:lnTo>
                  <a:lnTo>
                    <a:pt x="59" y="181"/>
                  </a:lnTo>
                  <a:lnTo>
                    <a:pt x="61" y="193"/>
                  </a:lnTo>
                  <a:lnTo>
                    <a:pt x="78" y="204"/>
                  </a:lnTo>
                  <a:lnTo>
                    <a:pt x="91" y="213"/>
                  </a:lnTo>
                  <a:lnTo>
                    <a:pt x="99" y="204"/>
                  </a:lnTo>
                  <a:lnTo>
                    <a:pt x="127" y="204"/>
                  </a:lnTo>
                  <a:lnTo>
                    <a:pt x="129" y="192"/>
                  </a:lnTo>
                  <a:lnTo>
                    <a:pt x="113" y="171"/>
                  </a:lnTo>
                  <a:lnTo>
                    <a:pt x="102" y="158"/>
                  </a:lnTo>
                  <a:lnTo>
                    <a:pt x="106" y="144"/>
                  </a:lnTo>
                  <a:lnTo>
                    <a:pt x="115" y="135"/>
                  </a:lnTo>
                  <a:lnTo>
                    <a:pt x="140" y="144"/>
                  </a:lnTo>
                  <a:lnTo>
                    <a:pt x="144" y="134"/>
                  </a:lnTo>
                  <a:lnTo>
                    <a:pt x="146" y="123"/>
                  </a:lnTo>
                  <a:lnTo>
                    <a:pt x="161" y="109"/>
                  </a:lnTo>
                  <a:lnTo>
                    <a:pt x="167" y="95"/>
                  </a:lnTo>
                  <a:lnTo>
                    <a:pt x="176" y="85"/>
                  </a:lnTo>
                  <a:lnTo>
                    <a:pt x="174" y="63"/>
                  </a:lnTo>
                  <a:lnTo>
                    <a:pt x="161" y="52"/>
                  </a:lnTo>
                  <a:lnTo>
                    <a:pt x="162" y="32"/>
                  </a:lnTo>
                  <a:lnTo>
                    <a:pt x="155" y="22"/>
                  </a:lnTo>
                  <a:lnTo>
                    <a:pt x="157" y="9"/>
                  </a:lnTo>
                  <a:lnTo>
                    <a:pt x="146" y="2"/>
                  </a:lnTo>
                  <a:lnTo>
                    <a:pt x="136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9" name="Freeform 185">
              <a:extLst>
                <a:ext uri="{FF2B5EF4-FFF2-40B4-BE49-F238E27FC236}">
                  <a16:creationId xmlns:a16="http://schemas.microsoft.com/office/drawing/2014/main" id="{52E3D97A-1C32-4B2D-AAA9-2D2B7D263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2279"/>
              <a:ext cx="61" cy="99"/>
            </a:xfrm>
            <a:custGeom>
              <a:avLst/>
              <a:gdLst>
                <a:gd name="T0" fmla="*/ 25 w 55"/>
                <a:gd name="T1" fmla="*/ 0 h 87"/>
                <a:gd name="T2" fmla="*/ 20 w 55"/>
                <a:gd name="T3" fmla="*/ 15 h 87"/>
                <a:gd name="T4" fmla="*/ 0 w 55"/>
                <a:gd name="T5" fmla="*/ 23 h 87"/>
                <a:gd name="T6" fmla="*/ 8 w 55"/>
                <a:gd name="T7" fmla="*/ 35 h 87"/>
                <a:gd name="T8" fmla="*/ 7 w 55"/>
                <a:gd name="T9" fmla="*/ 46 h 87"/>
                <a:gd name="T10" fmla="*/ 19 w 55"/>
                <a:gd name="T11" fmla="*/ 51 h 87"/>
                <a:gd name="T12" fmla="*/ 17 w 55"/>
                <a:gd name="T13" fmla="*/ 79 h 87"/>
                <a:gd name="T14" fmla="*/ 32 w 55"/>
                <a:gd name="T15" fmla="*/ 86 h 87"/>
                <a:gd name="T16" fmla="*/ 54 w 55"/>
                <a:gd name="T17" fmla="*/ 72 h 87"/>
                <a:gd name="T18" fmla="*/ 54 w 55"/>
                <a:gd name="T19" fmla="*/ 38 h 87"/>
                <a:gd name="T20" fmla="*/ 25 w 55"/>
                <a:gd name="T2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87">
                  <a:moveTo>
                    <a:pt x="25" y="0"/>
                  </a:moveTo>
                  <a:lnTo>
                    <a:pt x="20" y="15"/>
                  </a:lnTo>
                  <a:lnTo>
                    <a:pt x="0" y="23"/>
                  </a:lnTo>
                  <a:lnTo>
                    <a:pt x="8" y="35"/>
                  </a:lnTo>
                  <a:lnTo>
                    <a:pt x="7" y="46"/>
                  </a:lnTo>
                  <a:lnTo>
                    <a:pt x="19" y="51"/>
                  </a:lnTo>
                  <a:lnTo>
                    <a:pt x="17" y="79"/>
                  </a:lnTo>
                  <a:lnTo>
                    <a:pt x="32" y="86"/>
                  </a:lnTo>
                  <a:lnTo>
                    <a:pt x="54" y="72"/>
                  </a:lnTo>
                  <a:lnTo>
                    <a:pt x="54" y="38"/>
                  </a:lnTo>
                  <a:lnTo>
                    <a:pt x="25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0" name="Freeform 186">
              <a:extLst>
                <a:ext uri="{FF2B5EF4-FFF2-40B4-BE49-F238E27FC236}">
                  <a16:creationId xmlns:a16="http://schemas.microsoft.com/office/drawing/2014/main" id="{A3F6BEBD-D81B-42AF-979D-2445E9D70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9" y="1946"/>
              <a:ext cx="60" cy="122"/>
            </a:xfrm>
            <a:custGeom>
              <a:avLst/>
              <a:gdLst>
                <a:gd name="T0" fmla="*/ 3 w 54"/>
                <a:gd name="T1" fmla="*/ 9 h 109"/>
                <a:gd name="T2" fmla="*/ 3 w 54"/>
                <a:gd name="T3" fmla="*/ 20 h 109"/>
                <a:gd name="T4" fmla="*/ 8 w 54"/>
                <a:gd name="T5" fmla="*/ 34 h 109"/>
                <a:gd name="T6" fmla="*/ 12 w 54"/>
                <a:gd name="T7" fmla="*/ 52 h 109"/>
                <a:gd name="T8" fmla="*/ 17 w 54"/>
                <a:gd name="T9" fmla="*/ 72 h 109"/>
                <a:gd name="T10" fmla="*/ 26 w 54"/>
                <a:gd name="T11" fmla="*/ 81 h 109"/>
                <a:gd name="T12" fmla="*/ 21 w 54"/>
                <a:gd name="T13" fmla="*/ 95 h 109"/>
                <a:gd name="T14" fmla="*/ 23 w 54"/>
                <a:gd name="T15" fmla="*/ 101 h 109"/>
                <a:gd name="T16" fmla="*/ 29 w 54"/>
                <a:gd name="T17" fmla="*/ 101 h 109"/>
                <a:gd name="T18" fmla="*/ 45 w 54"/>
                <a:gd name="T19" fmla="*/ 108 h 109"/>
                <a:gd name="T20" fmla="*/ 53 w 54"/>
                <a:gd name="T21" fmla="*/ 102 h 109"/>
                <a:gd name="T22" fmla="*/ 45 w 54"/>
                <a:gd name="T23" fmla="*/ 83 h 109"/>
                <a:gd name="T24" fmla="*/ 34 w 54"/>
                <a:gd name="T25" fmla="*/ 55 h 109"/>
                <a:gd name="T26" fmla="*/ 44 w 54"/>
                <a:gd name="T27" fmla="*/ 57 h 109"/>
                <a:gd name="T28" fmla="*/ 30 w 54"/>
                <a:gd name="T29" fmla="*/ 37 h 109"/>
                <a:gd name="T30" fmla="*/ 19 w 54"/>
                <a:gd name="T31" fmla="*/ 23 h 109"/>
                <a:gd name="T32" fmla="*/ 16 w 54"/>
                <a:gd name="T33" fmla="*/ 3 h 109"/>
                <a:gd name="T34" fmla="*/ 0 w 54"/>
                <a:gd name="T35" fmla="*/ 0 h 109"/>
                <a:gd name="T36" fmla="*/ 3 w 54"/>
                <a:gd name="T37" fmla="*/ 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109">
                  <a:moveTo>
                    <a:pt x="3" y="9"/>
                  </a:moveTo>
                  <a:lnTo>
                    <a:pt x="3" y="20"/>
                  </a:lnTo>
                  <a:lnTo>
                    <a:pt x="8" y="34"/>
                  </a:lnTo>
                  <a:lnTo>
                    <a:pt x="12" y="52"/>
                  </a:lnTo>
                  <a:lnTo>
                    <a:pt x="17" y="72"/>
                  </a:lnTo>
                  <a:lnTo>
                    <a:pt x="26" y="81"/>
                  </a:lnTo>
                  <a:lnTo>
                    <a:pt x="21" y="95"/>
                  </a:lnTo>
                  <a:lnTo>
                    <a:pt x="23" y="101"/>
                  </a:lnTo>
                  <a:lnTo>
                    <a:pt x="29" y="101"/>
                  </a:lnTo>
                  <a:lnTo>
                    <a:pt x="45" y="108"/>
                  </a:lnTo>
                  <a:lnTo>
                    <a:pt x="53" y="102"/>
                  </a:lnTo>
                  <a:lnTo>
                    <a:pt x="45" y="83"/>
                  </a:lnTo>
                  <a:lnTo>
                    <a:pt x="34" y="55"/>
                  </a:lnTo>
                  <a:lnTo>
                    <a:pt x="44" y="57"/>
                  </a:lnTo>
                  <a:lnTo>
                    <a:pt x="30" y="37"/>
                  </a:lnTo>
                  <a:lnTo>
                    <a:pt x="19" y="23"/>
                  </a:lnTo>
                  <a:lnTo>
                    <a:pt x="16" y="3"/>
                  </a:lnTo>
                  <a:lnTo>
                    <a:pt x="0" y="0"/>
                  </a:lnTo>
                  <a:lnTo>
                    <a:pt x="3" y="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1" name="Freeform 187">
              <a:extLst>
                <a:ext uri="{FF2B5EF4-FFF2-40B4-BE49-F238E27FC236}">
                  <a16:creationId xmlns:a16="http://schemas.microsoft.com/office/drawing/2014/main" id="{404106EF-B8D0-4860-A98D-099BF75DC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" y="2398"/>
              <a:ext cx="459" cy="479"/>
            </a:xfrm>
            <a:custGeom>
              <a:avLst/>
              <a:gdLst>
                <a:gd name="T0" fmla="*/ 407 w 409"/>
                <a:gd name="T1" fmla="*/ 105 h 426"/>
                <a:gd name="T2" fmla="*/ 377 w 409"/>
                <a:gd name="T3" fmla="*/ 129 h 426"/>
                <a:gd name="T4" fmla="*/ 359 w 409"/>
                <a:gd name="T5" fmla="*/ 163 h 426"/>
                <a:gd name="T6" fmla="*/ 349 w 409"/>
                <a:gd name="T7" fmla="*/ 184 h 426"/>
                <a:gd name="T8" fmla="*/ 341 w 409"/>
                <a:gd name="T9" fmla="*/ 143 h 426"/>
                <a:gd name="T10" fmla="*/ 309 w 409"/>
                <a:gd name="T11" fmla="*/ 131 h 426"/>
                <a:gd name="T12" fmla="*/ 281 w 409"/>
                <a:gd name="T13" fmla="*/ 148 h 426"/>
                <a:gd name="T14" fmla="*/ 292 w 409"/>
                <a:gd name="T15" fmla="*/ 190 h 426"/>
                <a:gd name="T16" fmla="*/ 272 w 409"/>
                <a:gd name="T17" fmla="*/ 198 h 426"/>
                <a:gd name="T18" fmla="*/ 267 w 409"/>
                <a:gd name="T19" fmla="*/ 221 h 426"/>
                <a:gd name="T20" fmla="*/ 238 w 409"/>
                <a:gd name="T21" fmla="*/ 243 h 426"/>
                <a:gd name="T22" fmla="*/ 213 w 409"/>
                <a:gd name="T23" fmla="*/ 262 h 426"/>
                <a:gd name="T24" fmla="*/ 191 w 409"/>
                <a:gd name="T25" fmla="*/ 293 h 426"/>
                <a:gd name="T26" fmla="*/ 176 w 409"/>
                <a:gd name="T27" fmla="*/ 357 h 426"/>
                <a:gd name="T28" fmla="*/ 176 w 409"/>
                <a:gd name="T29" fmla="*/ 383 h 426"/>
                <a:gd name="T30" fmla="*/ 156 w 409"/>
                <a:gd name="T31" fmla="*/ 417 h 426"/>
                <a:gd name="T32" fmla="*/ 131 w 409"/>
                <a:gd name="T33" fmla="*/ 419 h 426"/>
                <a:gd name="T34" fmla="*/ 110 w 409"/>
                <a:gd name="T35" fmla="*/ 361 h 426"/>
                <a:gd name="T36" fmla="*/ 77 w 409"/>
                <a:gd name="T37" fmla="*/ 290 h 426"/>
                <a:gd name="T38" fmla="*/ 70 w 409"/>
                <a:gd name="T39" fmla="*/ 224 h 426"/>
                <a:gd name="T40" fmla="*/ 59 w 409"/>
                <a:gd name="T41" fmla="*/ 184 h 426"/>
                <a:gd name="T42" fmla="*/ 48 w 409"/>
                <a:gd name="T43" fmla="*/ 208 h 426"/>
                <a:gd name="T44" fmla="*/ 11 w 409"/>
                <a:gd name="T45" fmla="*/ 185 h 426"/>
                <a:gd name="T46" fmla="*/ 7 w 409"/>
                <a:gd name="T47" fmla="*/ 175 h 426"/>
                <a:gd name="T48" fmla="*/ 8 w 409"/>
                <a:gd name="T49" fmla="*/ 154 h 426"/>
                <a:gd name="T50" fmla="*/ 38 w 409"/>
                <a:gd name="T51" fmla="*/ 142 h 426"/>
                <a:gd name="T52" fmla="*/ 11 w 409"/>
                <a:gd name="T53" fmla="*/ 109 h 426"/>
                <a:gd name="T54" fmla="*/ 25 w 409"/>
                <a:gd name="T55" fmla="*/ 86 h 426"/>
                <a:gd name="T56" fmla="*/ 53 w 409"/>
                <a:gd name="T57" fmla="*/ 84 h 426"/>
                <a:gd name="T58" fmla="*/ 70 w 409"/>
                <a:gd name="T59" fmla="*/ 59 h 426"/>
                <a:gd name="T60" fmla="*/ 86 w 409"/>
                <a:gd name="T61" fmla="*/ 36 h 426"/>
                <a:gd name="T62" fmla="*/ 104 w 409"/>
                <a:gd name="T63" fmla="*/ 0 h 426"/>
                <a:gd name="T64" fmla="*/ 132 w 409"/>
                <a:gd name="T65" fmla="*/ 10 h 426"/>
                <a:gd name="T66" fmla="*/ 154 w 409"/>
                <a:gd name="T67" fmla="*/ 41 h 426"/>
                <a:gd name="T68" fmla="*/ 169 w 409"/>
                <a:gd name="T69" fmla="*/ 78 h 426"/>
                <a:gd name="T70" fmla="*/ 198 w 409"/>
                <a:gd name="T71" fmla="*/ 97 h 426"/>
                <a:gd name="T72" fmla="*/ 238 w 409"/>
                <a:gd name="T73" fmla="*/ 109 h 426"/>
                <a:gd name="T74" fmla="*/ 265 w 409"/>
                <a:gd name="T75" fmla="*/ 115 h 426"/>
                <a:gd name="T76" fmla="*/ 287 w 409"/>
                <a:gd name="T77" fmla="*/ 101 h 426"/>
                <a:gd name="T78" fmla="*/ 310 w 409"/>
                <a:gd name="T79" fmla="*/ 94 h 426"/>
                <a:gd name="T80" fmla="*/ 342 w 409"/>
                <a:gd name="T81" fmla="*/ 83 h 426"/>
                <a:gd name="T82" fmla="*/ 383 w 409"/>
                <a:gd name="T83" fmla="*/ 73 h 426"/>
                <a:gd name="T84" fmla="*/ 408 w 409"/>
                <a:gd name="T85" fmla="*/ 97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9" h="426">
                  <a:moveTo>
                    <a:pt x="408" y="97"/>
                  </a:moveTo>
                  <a:lnTo>
                    <a:pt x="407" y="105"/>
                  </a:lnTo>
                  <a:lnTo>
                    <a:pt x="388" y="115"/>
                  </a:lnTo>
                  <a:lnTo>
                    <a:pt x="377" y="129"/>
                  </a:lnTo>
                  <a:lnTo>
                    <a:pt x="372" y="148"/>
                  </a:lnTo>
                  <a:lnTo>
                    <a:pt x="359" y="163"/>
                  </a:lnTo>
                  <a:lnTo>
                    <a:pt x="359" y="192"/>
                  </a:lnTo>
                  <a:lnTo>
                    <a:pt x="349" y="184"/>
                  </a:lnTo>
                  <a:lnTo>
                    <a:pt x="344" y="160"/>
                  </a:lnTo>
                  <a:lnTo>
                    <a:pt x="341" y="143"/>
                  </a:lnTo>
                  <a:lnTo>
                    <a:pt x="323" y="133"/>
                  </a:lnTo>
                  <a:lnTo>
                    <a:pt x="309" y="131"/>
                  </a:lnTo>
                  <a:lnTo>
                    <a:pt x="291" y="118"/>
                  </a:lnTo>
                  <a:lnTo>
                    <a:pt x="281" y="148"/>
                  </a:lnTo>
                  <a:lnTo>
                    <a:pt x="291" y="152"/>
                  </a:lnTo>
                  <a:lnTo>
                    <a:pt x="292" y="190"/>
                  </a:lnTo>
                  <a:lnTo>
                    <a:pt x="282" y="192"/>
                  </a:lnTo>
                  <a:lnTo>
                    <a:pt x="272" y="198"/>
                  </a:lnTo>
                  <a:lnTo>
                    <a:pt x="272" y="216"/>
                  </a:lnTo>
                  <a:lnTo>
                    <a:pt x="267" y="221"/>
                  </a:lnTo>
                  <a:lnTo>
                    <a:pt x="256" y="237"/>
                  </a:lnTo>
                  <a:lnTo>
                    <a:pt x="238" y="243"/>
                  </a:lnTo>
                  <a:lnTo>
                    <a:pt x="228" y="256"/>
                  </a:lnTo>
                  <a:lnTo>
                    <a:pt x="213" y="262"/>
                  </a:lnTo>
                  <a:lnTo>
                    <a:pt x="206" y="282"/>
                  </a:lnTo>
                  <a:lnTo>
                    <a:pt x="191" y="293"/>
                  </a:lnTo>
                  <a:lnTo>
                    <a:pt x="170" y="305"/>
                  </a:lnTo>
                  <a:lnTo>
                    <a:pt x="176" y="357"/>
                  </a:lnTo>
                  <a:lnTo>
                    <a:pt x="170" y="359"/>
                  </a:lnTo>
                  <a:lnTo>
                    <a:pt x="176" y="383"/>
                  </a:lnTo>
                  <a:lnTo>
                    <a:pt x="165" y="400"/>
                  </a:lnTo>
                  <a:lnTo>
                    <a:pt x="156" y="417"/>
                  </a:lnTo>
                  <a:lnTo>
                    <a:pt x="139" y="425"/>
                  </a:lnTo>
                  <a:lnTo>
                    <a:pt x="131" y="419"/>
                  </a:lnTo>
                  <a:lnTo>
                    <a:pt x="128" y="400"/>
                  </a:lnTo>
                  <a:lnTo>
                    <a:pt x="110" y="361"/>
                  </a:lnTo>
                  <a:lnTo>
                    <a:pt x="95" y="316"/>
                  </a:lnTo>
                  <a:lnTo>
                    <a:pt x="77" y="290"/>
                  </a:lnTo>
                  <a:lnTo>
                    <a:pt x="70" y="255"/>
                  </a:lnTo>
                  <a:lnTo>
                    <a:pt x="70" y="224"/>
                  </a:lnTo>
                  <a:lnTo>
                    <a:pt x="66" y="199"/>
                  </a:lnTo>
                  <a:lnTo>
                    <a:pt x="59" y="184"/>
                  </a:lnTo>
                  <a:lnTo>
                    <a:pt x="59" y="198"/>
                  </a:lnTo>
                  <a:lnTo>
                    <a:pt x="48" y="208"/>
                  </a:lnTo>
                  <a:lnTo>
                    <a:pt x="27" y="207"/>
                  </a:lnTo>
                  <a:lnTo>
                    <a:pt x="11" y="185"/>
                  </a:lnTo>
                  <a:lnTo>
                    <a:pt x="20" y="174"/>
                  </a:lnTo>
                  <a:lnTo>
                    <a:pt x="7" y="175"/>
                  </a:lnTo>
                  <a:lnTo>
                    <a:pt x="0" y="163"/>
                  </a:lnTo>
                  <a:lnTo>
                    <a:pt x="8" y="154"/>
                  </a:lnTo>
                  <a:lnTo>
                    <a:pt x="36" y="154"/>
                  </a:lnTo>
                  <a:lnTo>
                    <a:pt x="38" y="142"/>
                  </a:lnTo>
                  <a:lnTo>
                    <a:pt x="23" y="121"/>
                  </a:lnTo>
                  <a:lnTo>
                    <a:pt x="11" y="109"/>
                  </a:lnTo>
                  <a:lnTo>
                    <a:pt x="15" y="94"/>
                  </a:lnTo>
                  <a:lnTo>
                    <a:pt x="25" y="86"/>
                  </a:lnTo>
                  <a:lnTo>
                    <a:pt x="49" y="94"/>
                  </a:lnTo>
                  <a:lnTo>
                    <a:pt x="53" y="84"/>
                  </a:lnTo>
                  <a:lnTo>
                    <a:pt x="55" y="73"/>
                  </a:lnTo>
                  <a:lnTo>
                    <a:pt x="70" y="59"/>
                  </a:lnTo>
                  <a:lnTo>
                    <a:pt x="76" y="46"/>
                  </a:lnTo>
                  <a:lnTo>
                    <a:pt x="86" y="36"/>
                  </a:lnTo>
                  <a:lnTo>
                    <a:pt x="84" y="14"/>
                  </a:lnTo>
                  <a:lnTo>
                    <a:pt x="104" y="0"/>
                  </a:lnTo>
                  <a:lnTo>
                    <a:pt x="121" y="2"/>
                  </a:lnTo>
                  <a:lnTo>
                    <a:pt x="132" y="10"/>
                  </a:lnTo>
                  <a:lnTo>
                    <a:pt x="132" y="36"/>
                  </a:lnTo>
                  <a:lnTo>
                    <a:pt x="154" y="41"/>
                  </a:lnTo>
                  <a:lnTo>
                    <a:pt x="166" y="53"/>
                  </a:lnTo>
                  <a:lnTo>
                    <a:pt x="169" y="78"/>
                  </a:lnTo>
                  <a:lnTo>
                    <a:pt x="180" y="92"/>
                  </a:lnTo>
                  <a:lnTo>
                    <a:pt x="198" y="97"/>
                  </a:lnTo>
                  <a:lnTo>
                    <a:pt x="220" y="105"/>
                  </a:lnTo>
                  <a:lnTo>
                    <a:pt x="238" y="109"/>
                  </a:lnTo>
                  <a:lnTo>
                    <a:pt x="250" y="116"/>
                  </a:lnTo>
                  <a:lnTo>
                    <a:pt x="265" y="115"/>
                  </a:lnTo>
                  <a:lnTo>
                    <a:pt x="279" y="115"/>
                  </a:lnTo>
                  <a:lnTo>
                    <a:pt x="287" y="101"/>
                  </a:lnTo>
                  <a:lnTo>
                    <a:pt x="294" y="87"/>
                  </a:lnTo>
                  <a:lnTo>
                    <a:pt x="310" y="94"/>
                  </a:lnTo>
                  <a:lnTo>
                    <a:pt x="334" y="94"/>
                  </a:lnTo>
                  <a:lnTo>
                    <a:pt x="342" y="83"/>
                  </a:lnTo>
                  <a:lnTo>
                    <a:pt x="360" y="73"/>
                  </a:lnTo>
                  <a:lnTo>
                    <a:pt x="383" y="73"/>
                  </a:lnTo>
                  <a:lnTo>
                    <a:pt x="399" y="82"/>
                  </a:lnTo>
                  <a:lnTo>
                    <a:pt x="408" y="97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2" name="Freeform 188">
              <a:extLst>
                <a:ext uri="{FF2B5EF4-FFF2-40B4-BE49-F238E27FC236}">
                  <a16:creationId xmlns:a16="http://schemas.microsoft.com/office/drawing/2014/main" id="{B64150C2-7335-43B6-84AC-CAA7100AC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" y="2531"/>
              <a:ext cx="91" cy="96"/>
            </a:xfrm>
            <a:custGeom>
              <a:avLst/>
              <a:gdLst>
                <a:gd name="T0" fmla="*/ 79 w 80"/>
                <a:gd name="T1" fmla="*/ 72 h 85"/>
                <a:gd name="T2" fmla="*/ 72 w 80"/>
                <a:gd name="T3" fmla="*/ 84 h 85"/>
                <a:gd name="T4" fmla="*/ 64 w 80"/>
                <a:gd name="T5" fmla="*/ 82 h 85"/>
                <a:gd name="T6" fmla="*/ 52 w 80"/>
                <a:gd name="T7" fmla="*/ 66 h 85"/>
                <a:gd name="T8" fmla="*/ 54 w 80"/>
                <a:gd name="T9" fmla="*/ 52 h 85"/>
                <a:gd name="T10" fmla="*/ 46 w 80"/>
                <a:gd name="T11" fmla="*/ 41 h 85"/>
                <a:gd name="T12" fmla="*/ 42 w 80"/>
                <a:gd name="T13" fmla="*/ 52 h 85"/>
                <a:gd name="T14" fmla="*/ 29 w 80"/>
                <a:gd name="T15" fmla="*/ 57 h 85"/>
                <a:gd name="T16" fmla="*/ 28 w 80"/>
                <a:gd name="T17" fmla="*/ 73 h 85"/>
                <a:gd name="T18" fmla="*/ 11 w 80"/>
                <a:gd name="T19" fmla="*/ 71 h 85"/>
                <a:gd name="T20" fmla="*/ 10 w 80"/>
                <a:gd name="T21" fmla="*/ 33 h 85"/>
                <a:gd name="T22" fmla="*/ 0 w 80"/>
                <a:gd name="T23" fmla="*/ 30 h 85"/>
                <a:gd name="T24" fmla="*/ 10 w 80"/>
                <a:gd name="T25" fmla="*/ 0 h 85"/>
                <a:gd name="T26" fmla="*/ 28 w 80"/>
                <a:gd name="T27" fmla="*/ 12 h 85"/>
                <a:gd name="T28" fmla="*/ 43 w 80"/>
                <a:gd name="T29" fmla="*/ 15 h 85"/>
                <a:gd name="T30" fmla="*/ 61 w 80"/>
                <a:gd name="T31" fmla="*/ 24 h 85"/>
                <a:gd name="T32" fmla="*/ 64 w 80"/>
                <a:gd name="T33" fmla="*/ 42 h 85"/>
                <a:gd name="T34" fmla="*/ 70 w 80"/>
                <a:gd name="T35" fmla="*/ 65 h 85"/>
                <a:gd name="T36" fmla="*/ 79 w 80"/>
                <a:gd name="T37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5">
                  <a:moveTo>
                    <a:pt x="79" y="72"/>
                  </a:moveTo>
                  <a:lnTo>
                    <a:pt x="72" y="84"/>
                  </a:lnTo>
                  <a:lnTo>
                    <a:pt x="64" y="82"/>
                  </a:lnTo>
                  <a:lnTo>
                    <a:pt x="52" y="66"/>
                  </a:lnTo>
                  <a:lnTo>
                    <a:pt x="54" y="52"/>
                  </a:lnTo>
                  <a:lnTo>
                    <a:pt x="46" y="41"/>
                  </a:lnTo>
                  <a:lnTo>
                    <a:pt x="42" y="52"/>
                  </a:lnTo>
                  <a:lnTo>
                    <a:pt x="29" y="57"/>
                  </a:lnTo>
                  <a:lnTo>
                    <a:pt x="28" y="73"/>
                  </a:lnTo>
                  <a:lnTo>
                    <a:pt x="11" y="71"/>
                  </a:lnTo>
                  <a:lnTo>
                    <a:pt x="10" y="33"/>
                  </a:lnTo>
                  <a:lnTo>
                    <a:pt x="0" y="30"/>
                  </a:lnTo>
                  <a:lnTo>
                    <a:pt x="10" y="0"/>
                  </a:lnTo>
                  <a:lnTo>
                    <a:pt x="28" y="12"/>
                  </a:lnTo>
                  <a:lnTo>
                    <a:pt x="43" y="15"/>
                  </a:lnTo>
                  <a:lnTo>
                    <a:pt x="61" y="24"/>
                  </a:lnTo>
                  <a:lnTo>
                    <a:pt x="64" y="42"/>
                  </a:lnTo>
                  <a:lnTo>
                    <a:pt x="70" y="65"/>
                  </a:lnTo>
                  <a:lnTo>
                    <a:pt x="79" y="7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3" name="Freeform 189">
              <a:extLst>
                <a:ext uri="{FF2B5EF4-FFF2-40B4-BE49-F238E27FC236}">
                  <a16:creationId xmlns:a16="http://schemas.microsoft.com/office/drawing/2014/main" id="{141C4965-A2E2-48CD-9E00-B9132658B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2" y="2345"/>
              <a:ext cx="168" cy="157"/>
            </a:xfrm>
            <a:custGeom>
              <a:avLst/>
              <a:gdLst>
                <a:gd name="T0" fmla="*/ 118 w 149"/>
                <a:gd name="T1" fmla="*/ 19 h 140"/>
                <a:gd name="T2" fmla="*/ 135 w 149"/>
                <a:gd name="T3" fmla="*/ 16 h 140"/>
                <a:gd name="T4" fmla="*/ 146 w 149"/>
                <a:gd name="T5" fmla="*/ 27 h 140"/>
                <a:gd name="T6" fmla="*/ 139 w 149"/>
                <a:gd name="T7" fmla="*/ 41 h 140"/>
                <a:gd name="T8" fmla="*/ 148 w 149"/>
                <a:gd name="T9" fmla="*/ 46 h 140"/>
                <a:gd name="T10" fmla="*/ 141 w 149"/>
                <a:gd name="T11" fmla="*/ 70 h 140"/>
                <a:gd name="T12" fmla="*/ 126 w 149"/>
                <a:gd name="T13" fmla="*/ 71 h 140"/>
                <a:gd name="T14" fmla="*/ 122 w 149"/>
                <a:gd name="T15" fmla="*/ 82 h 140"/>
                <a:gd name="T16" fmla="*/ 130 w 149"/>
                <a:gd name="T17" fmla="*/ 89 h 140"/>
                <a:gd name="T18" fmla="*/ 111 w 149"/>
                <a:gd name="T19" fmla="*/ 105 h 140"/>
                <a:gd name="T20" fmla="*/ 100 w 149"/>
                <a:gd name="T21" fmla="*/ 118 h 140"/>
                <a:gd name="T22" fmla="*/ 88 w 149"/>
                <a:gd name="T23" fmla="*/ 124 h 140"/>
                <a:gd name="T24" fmla="*/ 77 w 149"/>
                <a:gd name="T25" fmla="*/ 124 h 140"/>
                <a:gd name="T26" fmla="*/ 74 w 149"/>
                <a:gd name="T27" fmla="*/ 131 h 140"/>
                <a:gd name="T28" fmla="*/ 63 w 149"/>
                <a:gd name="T29" fmla="*/ 130 h 140"/>
                <a:gd name="T30" fmla="*/ 61 w 149"/>
                <a:gd name="T31" fmla="*/ 139 h 140"/>
                <a:gd name="T32" fmla="*/ 46 w 149"/>
                <a:gd name="T33" fmla="*/ 139 h 140"/>
                <a:gd name="T34" fmla="*/ 48 w 149"/>
                <a:gd name="T35" fmla="*/ 132 h 140"/>
                <a:gd name="T36" fmla="*/ 37 w 149"/>
                <a:gd name="T37" fmla="*/ 132 h 140"/>
                <a:gd name="T38" fmla="*/ 0 w 149"/>
                <a:gd name="T39" fmla="*/ 132 h 140"/>
                <a:gd name="T40" fmla="*/ 9 w 149"/>
                <a:gd name="T41" fmla="*/ 120 h 140"/>
                <a:gd name="T42" fmla="*/ 17 w 149"/>
                <a:gd name="T43" fmla="*/ 115 h 140"/>
                <a:gd name="T44" fmla="*/ 25 w 149"/>
                <a:gd name="T45" fmla="*/ 108 h 140"/>
                <a:gd name="T46" fmla="*/ 31 w 149"/>
                <a:gd name="T47" fmla="*/ 64 h 140"/>
                <a:gd name="T48" fmla="*/ 36 w 149"/>
                <a:gd name="T49" fmla="*/ 49 h 140"/>
                <a:gd name="T50" fmla="*/ 42 w 149"/>
                <a:gd name="T51" fmla="*/ 51 h 140"/>
                <a:gd name="T52" fmla="*/ 43 w 149"/>
                <a:gd name="T53" fmla="*/ 41 h 140"/>
                <a:gd name="T54" fmla="*/ 67 w 149"/>
                <a:gd name="T55" fmla="*/ 40 h 140"/>
                <a:gd name="T56" fmla="*/ 67 w 149"/>
                <a:gd name="T57" fmla="*/ 28 h 140"/>
                <a:gd name="T58" fmla="*/ 76 w 149"/>
                <a:gd name="T59" fmla="*/ 19 h 140"/>
                <a:gd name="T60" fmla="*/ 82 w 149"/>
                <a:gd name="T61" fmla="*/ 9 h 140"/>
                <a:gd name="T62" fmla="*/ 85 w 149"/>
                <a:gd name="T63" fmla="*/ 0 h 140"/>
                <a:gd name="T64" fmla="*/ 96 w 149"/>
                <a:gd name="T65" fmla="*/ 7 h 140"/>
                <a:gd name="T66" fmla="*/ 108 w 149"/>
                <a:gd name="T67" fmla="*/ 8 h 140"/>
                <a:gd name="T68" fmla="*/ 118 w 149"/>
                <a:gd name="T69" fmla="*/ 1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9" h="140">
                  <a:moveTo>
                    <a:pt x="118" y="19"/>
                  </a:moveTo>
                  <a:lnTo>
                    <a:pt x="135" y="16"/>
                  </a:lnTo>
                  <a:lnTo>
                    <a:pt x="146" y="27"/>
                  </a:lnTo>
                  <a:lnTo>
                    <a:pt x="139" y="41"/>
                  </a:lnTo>
                  <a:lnTo>
                    <a:pt x="148" y="46"/>
                  </a:lnTo>
                  <a:lnTo>
                    <a:pt x="141" y="70"/>
                  </a:lnTo>
                  <a:lnTo>
                    <a:pt x="126" y="71"/>
                  </a:lnTo>
                  <a:lnTo>
                    <a:pt x="122" y="82"/>
                  </a:lnTo>
                  <a:lnTo>
                    <a:pt x="130" y="89"/>
                  </a:lnTo>
                  <a:lnTo>
                    <a:pt x="111" y="105"/>
                  </a:lnTo>
                  <a:lnTo>
                    <a:pt x="100" y="118"/>
                  </a:lnTo>
                  <a:lnTo>
                    <a:pt x="88" y="124"/>
                  </a:lnTo>
                  <a:lnTo>
                    <a:pt x="77" y="124"/>
                  </a:lnTo>
                  <a:lnTo>
                    <a:pt x="74" y="131"/>
                  </a:lnTo>
                  <a:lnTo>
                    <a:pt x="63" y="130"/>
                  </a:lnTo>
                  <a:lnTo>
                    <a:pt x="61" y="139"/>
                  </a:lnTo>
                  <a:lnTo>
                    <a:pt x="46" y="139"/>
                  </a:lnTo>
                  <a:lnTo>
                    <a:pt x="48" y="132"/>
                  </a:lnTo>
                  <a:lnTo>
                    <a:pt x="37" y="132"/>
                  </a:lnTo>
                  <a:lnTo>
                    <a:pt x="0" y="132"/>
                  </a:lnTo>
                  <a:lnTo>
                    <a:pt x="9" y="120"/>
                  </a:lnTo>
                  <a:lnTo>
                    <a:pt x="17" y="115"/>
                  </a:lnTo>
                  <a:lnTo>
                    <a:pt x="25" y="108"/>
                  </a:lnTo>
                  <a:lnTo>
                    <a:pt x="31" y="64"/>
                  </a:lnTo>
                  <a:lnTo>
                    <a:pt x="36" y="49"/>
                  </a:lnTo>
                  <a:lnTo>
                    <a:pt x="42" y="51"/>
                  </a:lnTo>
                  <a:lnTo>
                    <a:pt x="43" y="41"/>
                  </a:lnTo>
                  <a:lnTo>
                    <a:pt x="67" y="40"/>
                  </a:lnTo>
                  <a:lnTo>
                    <a:pt x="67" y="28"/>
                  </a:lnTo>
                  <a:lnTo>
                    <a:pt x="76" y="19"/>
                  </a:lnTo>
                  <a:lnTo>
                    <a:pt x="82" y="9"/>
                  </a:lnTo>
                  <a:lnTo>
                    <a:pt x="85" y="0"/>
                  </a:lnTo>
                  <a:lnTo>
                    <a:pt x="96" y="7"/>
                  </a:lnTo>
                  <a:lnTo>
                    <a:pt x="108" y="8"/>
                  </a:lnTo>
                  <a:lnTo>
                    <a:pt x="118" y="1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4" name="Freeform 190">
              <a:extLst>
                <a:ext uri="{FF2B5EF4-FFF2-40B4-BE49-F238E27FC236}">
                  <a16:creationId xmlns:a16="http://schemas.microsoft.com/office/drawing/2014/main" id="{61AEAE95-6A02-4B49-B0BA-E6CC5EB25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4" y="2319"/>
              <a:ext cx="320" cy="359"/>
            </a:xfrm>
            <a:custGeom>
              <a:avLst/>
              <a:gdLst>
                <a:gd name="T0" fmla="*/ 89 w 285"/>
                <a:gd name="T1" fmla="*/ 41 h 320"/>
                <a:gd name="T2" fmla="*/ 100 w 285"/>
                <a:gd name="T3" fmla="*/ 52 h 320"/>
                <a:gd name="T4" fmla="*/ 94 w 285"/>
                <a:gd name="T5" fmla="*/ 65 h 320"/>
                <a:gd name="T6" fmla="*/ 102 w 285"/>
                <a:gd name="T7" fmla="*/ 70 h 320"/>
                <a:gd name="T8" fmla="*/ 95 w 285"/>
                <a:gd name="T9" fmla="*/ 95 h 320"/>
                <a:gd name="T10" fmla="*/ 80 w 285"/>
                <a:gd name="T11" fmla="*/ 96 h 320"/>
                <a:gd name="T12" fmla="*/ 77 w 285"/>
                <a:gd name="T13" fmla="*/ 107 h 320"/>
                <a:gd name="T14" fmla="*/ 84 w 285"/>
                <a:gd name="T15" fmla="*/ 113 h 320"/>
                <a:gd name="T16" fmla="*/ 65 w 285"/>
                <a:gd name="T17" fmla="*/ 129 h 320"/>
                <a:gd name="T18" fmla="*/ 54 w 285"/>
                <a:gd name="T19" fmla="*/ 142 h 320"/>
                <a:gd name="T20" fmla="*/ 42 w 285"/>
                <a:gd name="T21" fmla="*/ 148 h 320"/>
                <a:gd name="T22" fmla="*/ 31 w 285"/>
                <a:gd name="T23" fmla="*/ 148 h 320"/>
                <a:gd name="T24" fmla="*/ 28 w 285"/>
                <a:gd name="T25" fmla="*/ 156 h 320"/>
                <a:gd name="T26" fmla="*/ 17 w 285"/>
                <a:gd name="T27" fmla="*/ 154 h 320"/>
                <a:gd name="T28" fmla="*/ 15 w 285"/>
                <a:gd name="T29" fmla="*/ 163 h 320"/>
                <a:gd name="T30" fmla="*/ 0 w 285"/>
                <a:gd name="T31" fmla="*/ 163 h 320"/>
                <a:gd name="T32" fmla="*/ 31 w 285"/>
                <a:gd name="T33" fmla="*/ 200 h 320"/>
                <a:gd name="T34" fmla="*/ 46 w 285"/>
                <a:gd name="T35" fmla="*/ 209 h 320"/>
                <a:gd name="T36" fmla="*/ 146 w 285"/>
                <a:gd name="T37" fmla="*/ 289 h 320"/>
                <a:gd name="T38" fmla="*/ 160 w 285"/>
                <a:gd name="T39" fmla="*/ 295 h 320"/>
                <a:gd name="T40" fmla="*/ 163 w 285"/>
                <a:gd name="T41" fmla="*/ 319 h 320"/>
                <a:gd name="T42" fmla="*/ 176 w 285"/>
                <a:gd name="T43" fmla="*/ 316 h 320"/>
                <a:gd name="T44" fmla="*/ 178 w 285"/>
                <a:gd name="T45" fmla="*/ 309 h 320"/>
                <a:gd name="T46" fmla="*/ 202 w 285"/>
                <a:gd name="T47" fmla="*/ 307 h 320"/>
                <a:gd name="T48" fmla="*/ 212 w 285"/>
                <a:gd name="T49" fmla="*/ 296 h 320"/>
                <a:gd name="T50" fmla="*/ 220 w 285"/>
                <a:gd name="T51" fmla="*/ 291 h 320"/>
                <a:gd name="T52" fmla="*/ 223 w 285"/>
                <a:gd name="T53" fmla="*/ 282 h 320"/>
                <a:gd name="T54" fmla="*/ 246 w 285"/>
                <a:gd name="T55" fmla="*/ 274 h 320"/>
                <a:gd name="T56" fmla="*/ 253 w 285"/>
                <a:gd name="T57" fmla="*/ 264 h 320"/>
                <a:gd name="T58" fmla="*/ 264 w 285"/>
                <a:gd name="T59" fmla="*/ 254 h 320"/>
                <a:gd name="T60" fmla="*/ 279 w 285"/>
                <a:gd name="T61" fmla="*/ 248 h 320"/>
                <a:gd name="T62" fmla="*/ 284 w 285"/>
                <a:gd name="T63" fmla="*/ 241 h 320"/>
                <a:gd name="T64" fmla="*/ 282 w 285"/>
                <a:gd name="T65" fmla="*/ 227 h 320"/>
                <a:gd name="T66" fmla="*/ 259 w 285"/>
                <a:gd name="T67" fmla="*/ 223 h 320"/>
                <a:gd name="T68" fmla="*/ 252 w 285"/>
                <a:gd name="T69" fmla="*/ 216 h 320"/>
                <a:gd name="T70" fmla="*/ 250 w 285"/>
                <a:gd name="T71" fmla="*/ 198 h 320"/>
                <a:gd name="T72" fmla="*/ 253 w 285"/>
                <a:gd name="T73" fmla="*/ 102 h 320"/>
                <a:gd name="T74" fmla="*/ 246 w 285"/>
                <a:gd name="T75" fmla="*/ 101 h 320"/>
                <a:gd name="T76" fmla="*/ 242 w 285"/>
                <a:gd name="T77" fmla="*/ 85 h 320"/>
                <a:gd name="T78" fmla="*/ 229 w 285"/>
                <a:gd name="T79" fmla="*/ 80 h 320"/>
                <a:gd name="T80" fmla="*/ 224 w 285"/>
                <a:gd name="T81" fmla="*/ 63 h 320"/>
                <a:gd name="T82" fmla="*/ 227 w 285"/>
                <a:gd name="T83" fmla="*/ 48 h 320"/>
                <a:gd name="T84" fmla="*/ 241 w 285"/>
                <a:gd name="T85" fmla="*/ 44 h 320"/>
                <a:gd name="T86" fmla="*/ 233 w 285"/>
                <a:gd name="T87" fmla="*/ 33 h 320"/>
                <a:gd name="T88" fmla="*/ 235 w 285"/>
                <a:gd name="T89" fmla="*/ 21 h 320"/>
                <a:gd name="T90" fmla="*/ 242 w 285"/>
                <a:gd name="T91" fmla="*/ 21 h 320"/>
                <a:gd name="T92" fmla="*/ 239 w 285"/>
                <a:gd name="T93" fmla="*/ 3 h 320"/>
                <a:gd name="T94" fmla="*/ 196 w 285"/>
                <a:gd name="T95" fmla="*/ 0 h 320"/>
                <a:gd name="T96" fmla="*/ 176 w 285"/>
                <a:gd name="T97" fmla="*/ 3 h 320"/>
                <a:gd name="T98" fmla="*/ 160 w 285"/>
                <a:gd name="T99" fmla="*/ 8 h 320"/>
                <a:gd name="T100" fmla="*/ 128 w 285"/>
                <a:gd name="T101" fmla="*/ 11 h 320"/>
                <a:gd name="T102" fmla="*/ 117 w 285"/>
                <a:gd name="T103" fmla="*/ 21 h 320"/>
                <a:gd name="T104" fmla="*/ 96 w 285"/>
                <a:gd name="T105" fmla="*/ 25 h 320"/>
                <a:gd name="T106" fmla="*/ 89 w 285"/>
                <a:gd name="T107" fmla="*/ 4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85" h="320">
                  <a:moveTo>
                    <a:pt x="89" y="41"/>
                  </a:moveTo>
                  <a:lnTo>
                    <a:pt x="100" y="52"/>
                  </a:lnTo>
                  <a:lnTo>
                    <a:pt x="94" y="65"/>
                  </a:lnTo>
                  <a:lnTo>
                    <a:pt x="102" y="70"/>
                  </a:lnTo>
                  <a:lnTo>
                    <a:pt x="95" y="95"/>
                  </a:lnTo>
                  <a:lnTo>
                    <a:pt x="80" y="96"/>
                  </a:lnTo>
                  <a:lnTo>
                    <a:pt x="77" y="107"/>
                  </a:lnTo>
                  <a:lnTo>
                    <a:pt x="84" y="113"/>
                  </a:lnTo>
                  <a:lnTo>
                    <a:pt x="65" y="129"/>
                  </a:lnTo>
                  <a:lnTo>
                    <a:pt x="54" y="142"/>
                  </a:lnTo>
                  <a:lnTo>
                    <a:pt x="42" y="148"/>
                  </a:lnTo>
                  <a:lnTo>
                    <a:pt x="31" y="148"/>
                  </a:lnTo>
                  <a:lnTo>
                    <a:pt x="28" y="156"/>
                  </a:lnTo>
                  <a:lnTo>
                    <a:pt x="17" y="154"/>
                  </a:lnTo>
                  <a:lnTo>
                    <a:pt x="15" y="163"/>
                  </a:lnTo>
                  <a:lnTo>
                    <a:pt x="0" y="163"/>
                  </a:lnTo>
                  <a:lnTo>
                    <a:pt x="31" y="200"/>
                  </a:lnTo>
                  <a:lnTo>
                    <a:pt x="46" y="209"/>
                  </a:lnTo>
                  <a:lnTo>
                    <a:pt x="146" y="289"/>
                  </a:lnTo>
                  <a:lnTo>
                    <a:pt x="160" y="295"/>
                  </a:lnTo>
                  <a:lnTo>
                    <a:pt x="163" y="319"/>
                  </a:lnTo>
                  <a:lnTo>
                    <a:pt x="176" y="316"/>
                  </a:lnTo>
                  <a:lnTo>
                    <a:pt x="178" y="309"/>
                  </a:lnTo>
                  <a:lnTo>
                    <a:pt x="202" y="307"/>
                  </a:lnTo>
                  <a:lnTo>
                    <a:pt x="212" y="296"/>
                  </a:lnTo>
                  <a:lnTo>
                    <a:pt x="220" y="291"/>
                  </a:lnTo>
                  <a:lnTo>
                    <a:pt x="223" y="282"/>
                  </a:lnTo>
                  <a:lnTo>
                    <a:pt x="246" y="274"/>
                  </a:lnTo>
                  <a:lnTo>
                    <a:pt x="253" y="264"/>
                  </a:lnTo>
                  <a:lnTo>
                    <a:pt x="264" y="254"/>
                  </a:lnTo>
                  <a:lnTo>
                    <a:pt x="279" y="248"/>
                  </a:lnTo>
                  <a:lnTo>
                    <a:pt x="284" y="241"/>
                  </a:lnTo>
                  <a:lnTo>
                    <a:pt x="282" y="227"/>
                  </a:lnTo>
                  <a:lnTo>
                    <a:pt x="259" y="223"/>
                  </a:lnTo>
                  <a:lnTo>
                    <a:pt x="252" y="216"/>
                  </a:lnTo>
                  <a:lnTo>
                    <a:pt x="250" y="198"/>
                  </a:lnTo>
                  <a:lnTo>
                    <a:pt x="253" y="102"/>
                  </a:lnTo>
                  <a:lnTo>
                    <a:pt x="246" y="101"/>
                  </a:lnTo>
                  <a:lnTo>
                    <a:pt x="242" y="85"/>
                  </a:lnTo>
                  <a:lnTo>
                    <a:pt x="229" y="80"/>
                  </a:lnTo>
                  <a:lnTo>
                    <a:pt x="224" y="63"/>
                  </a:lnTo>
                  <a:lnTo>
                    <a:pt x="227" y="48"/>
                  </a:lnTo>
                  <a:lnTo>
                    <a:pt x="241" y="44"/>
                  </a:lnTo>
                  <a:lnTo>
                    <a:pt x="233" y="33"/>
                  </a:lnTo>
                  <a:lnTo>
                    <a:pt x="235" y="21"/>
                  </a:lnTo>
                  <a:lnTo>
                    <a:pt x="242" y="21"/>
                  </a:lnTo>
                  <a:lnTo>
                    <a:pt x="239" y="3"/>
                  </a:lnTo>
                  <a:lnTo>
                    <a:pt x="196" y="0"/>
                  </a:lnTo>
                  <a:lnTo>
                    <a:pt x="176" y="3"/>
                  </a:lnTo>
                  <a:lnTo>
                    <a:pt x="160" y="8"/>
                  </a:lnTo>
                  <a:lnTo>
                    <a:pt x="128" y="11"/>
                  </a:lnTo>
                  <a:lnTo>
                    <a:pt x="117" y="21"/>
                  </a:lnTo>
                  <a:lnTo>
                    <a:pt x="96" y="25"/>
                  </a:lnTo>
                  <a:lnTo>
                    <a:pt x="89" y="4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5" name="Freeform 191">
              <a:extLst>
                <a:ext uri="{FF2B5EF4-FFF2-40B4-BE49-F238E27FC236}">
                  <a16:creationId xmlns:a16="http://schemas.microsoft.com/office/drawing/2014/main" id="{060FF9E3-DAB1-455E-9BF8-384FA6C7E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6" y="2771"/>
              <a:ext cx="154" cy="235"/>
            </a:xfrm>
            <a:custGeom>
              <a:avLst/>
              <a:gdLst>
                <a:gd name="T0" fmla="*/ 0 w 138"/>
                <a:gd name="T1" fmla="*/ 157 h 209"/>
                <a:gd name="T2" fmla="*/ 26 w 138"/>
                <a:gd name="T3" fmla="*/ 135 h 209"/>
                <a:gd name="T4" fmla="*/ 35 w 138"/>
                <a:gd name="T5" fmla="*/ 124 h 209"/>
                <a:gd name="T6" fmla="*/ 47 w 138"/>
                <a:gd name="T7" fmla="*/ 113 h 209"/>
                <a:gd name="T8" fmla="*/ 63 w 138"/>
                <a:gd name="T9" fmla="*/ 102 h 209"/>
                <a:gd name="T10" fmla="*/ 72 w 138"/>
                <a:gd name="T11" fmla="*/ 85 h 209"/>
                <a:gd name="T12" fmla="*/ 79 w 138"/>
                <a:gd name="T13" fmla="*/ 58 h 209"/>
                <a:gd name="T14" fmla="*/ 83 w 138"/>
                <a:gd name="T15" fmla="*/ 51 h 209"/>
                <a:gd name="T16" fmla="*/ 92 w 138"/>
                <a:gd name="T17" fmla="*/ 45 h 209"/>
                <a:gd name="T18" fmla="*/ 94 w 138"/>
                <a:gd name="T19" fmla="*/ 25 h 209"/>
                <a:gd name="T20" fmla="*/ 91 w 138"/>
                <a:gd name="T21" fmla="*/ 1 h 209"/>
                <a:gd name="T22" fmla="*/ 97 w 138"/>
                <a:gd name="T23" fmla="*/ 0 h 209"/>
                <a:gd name="T24" fmla="*/ 100 w 138"/>
                <a:gd name="T25" fmla="*/ 10 h 209"/>
                <a:gd name="T26" fmla="*/ 104 w 138"/>
                <a:gd name="T27" fmla="*/ 18 h 209"/>
                <a:gd name="T28" fmla="*/ 111 w 138"/>
                <a:gd name="T29" fmla="*/ 32 h 209"/>
                <a:gd name="T30" fmla="*/ 111 w 138"/>
                <a:gd name="T31" fmla="*/ 40 h 209"/>
                <a:gd name="T32" fmla="*/ 105 w 138"/>
                <a:gd name="T33" fmla="*/ 43 h 209"/>
                <a:gd name="T34" fmla="*/ 108 w 138"/>
                <a:gd name="T35" fmla="*/ 46 h 209"/>
                <a:gd name="T36" fmla="*/ 111 w 138"/>
                <a:gd name="T37" fmla="*/ 54 h 209"/>
                <a:gd name="T38" fmla="*/ 116 w 138"/>
                <a:gd name="T39" fmla="*/ 62 h 209"/>
                <a:gd name="T40" fmla="*/ 115 w 138"/>
                <a:gd name="T41" fmla="*/ 69 h 209"/>
                <a:gd name="T42" fmla="*/ 108 w 138"/>
                <a:gd name="T43" fmla="*/ 73 h 209"/>
                <a:gd name="T44" fmla="*/ 109 w 138"/>
                <a:gd name="T45" fmla="*/ 81 h 209"/>
                <a:gd name="T46" fmla="*/ 120 w 138"/>
                <a:gd name="T47" fmla="*/ 95 h 209"/>
                <a:gd name="T48" fmla="*/ 128 w 138"/>
                <a:gd name="T49" fmla="*/ 111 h 209"/>
                <a:gd name="T50" fmla="*/ 121 w 138"/>
                <a:gd name="T51" fmla="*/ 120 h 209"/>
                <a:gd name="T52" fmla="*/ 115 w 138"/>
                <a:gd name="T53" fmla="*/ 139 h 209"/>
                <a:gd name="T54" fmla="*/ 125 w 138"/>
                <a:gd name="T55" fmla="*/ 156 h 209"/>
                <a:gd name="T56" fmla="*/ 132 w 138"/>
                <a:gd name="T57" fmla="*/ 176 h 209"/>
                <a:gd name="T58" fmla="*/ 137 w 138"/>
                <a:gd name="T59" fmla="*/ 185 h 209"/>
                <a:gd name="T60" fmla="*/ 92 w 138"/>
                <a:gd name="T61" fmla="*/ 190 h 209"/>
                <a:gd name="T62" fmla="*/ 69 w 138"/>
                <a:gd name="T63" fmla="*/ 193 h 209"/>
                <a:gd name="T64" fmla="*/ 60 w 138"/>
                <a:gd name="T65" fmla="*/ 200 h 209"/>
                <a:gd name="T66" fmla="*/ 60 w 138"/>
                <a:gd name="T67" fmla="*/ 206 h 209"/>
                <a:gd name="T68" fmla="*/ 40 w 138"/>
                <a:gd name="T69" fmla="*/ 208 h 209"/>
                <a:gd name="T70" fmla="*/ 37 w 138"/>
                <a:gd name="T71" fmla="*/ 193 h 209"/>
                <a:gd name="T72" fmla="*/ 44 w 138"/>
                <a:gd name="T73" fmla="*/ 178 h 209"/>
                <a:gd name="T74" fmla="*/ 37 w 138"/>
                <a:gd name="T75" fmla="*/ 170 h 209"/>
                <a:gd name="T76" fmla="*/ 22 w 138"/>
                <a:gd name="T77" fmla="*/ 164 h 209"/>
                <a:gd name="T78" fmla="*/ 0 w 138"/>
                <a:gd name="T79" fmla="*/ 15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8" h="209">
                  <a:moveTo>
                    <a:pt x="0" y="157"/>
                  </a:moveTo>
                  <a:lnTo>
                    <a:pt x="26" y="135"/>
                  </a:lnTo>
                  <a:lnTo>
                    <a:pt x="35" y="124"/>
                  </a:lnTo>
                  <a:lnTo>
                    <a:pt x="47" y="113"/>
                  </a:lnTo>
                  <a:lnTo>
                    <a:pt x="63" y="102"/>
                  </a:lnTo>
                  <a:lnTo>
                    <a:pt x="72" y="85"/>
                  </a:lnTo>
                  <a:lnTo>
                    <a:pt x="79" y="58"/>
                  </a:lnTo>
                  <a:lnTo>
                    <a:pt x="83" y="51"/>
                  </a:lnTo>
                  <a:lnTo>
                    <a:pt x="92" y="45"/>
                  </a:lnTo>
                  <a:lnTo>
                    <a:pt x="94" y="25"/>
                  </a:lnTo>
                  <a:lnTo>
                    <a:pt x="91" y="1"/>
                  </a:lnTo>
                  <a:lnTo>
                    <a:pt x="97" y="0"/>
                  </a:lnTo>
                  <a:lnTo>
                    <a:pt x="100" y="10"/>
                  </a:lnTo>
                  <a:lnTo>
                    <a:pt x="104" y="18"/>
                  </a:lnTo>
                  <a:lnTo>
                    <a:pt x="111" y="32"/>
                  </a:lnTo>
                  <a:lnTo>
                    <a:pt x="111" y="40"/>
                  </a:lnTo>
                  <a:lnTo>
                    <a:pt x="105" y="43"/>
                  </a:lnTo>
                  <a:lnTo>
                    <a:pt x="108" y="46"/>
                  </a:lnTo>
                  <a:lnTo>
                    <a:pt x="111" y="54"/>
                  </a:lnTo>
                  <a:lnTo>
                    <a:pt x="116" y="62"/>
                  </a:lnTo>
                  <a:lnTo>
                    <a:pt x="115" y="69"/>
                  </a:lnTo>
                  <a:lnTo>
                    <a:pt x="108" y="73"/>
                  </a:lnTo>
                  <a:lnTo>
                    <a:pt x="109" y="81"/>
                  </a:lnTo>
                  <a:lnTo>
                    <a:pt x="120" y="95"/>
                  </a:lnTo>
                  <a:lnTo>
                    <a:pt x="128" y="111"/>
                  </a:lnTo>
                  <a:lnTo>
                    <a:pt x="121" y="120"/>
                  </a:lnTo>
                  <a:lnTo>
                    <a:pt x="115" y="139"/>
                  </a:lnTo>
                  <a:lnTo>
                    <a:pt x="125" y="156"/>
                  </a:lnTo>
                  <a:lnTo>
                    <a:pt x="132" y="176"/>
                  </a:lnTo>
                  <a:lnTo>
                    <a:pt x="137" y="185"/>
                  </a:lnTo>
                  <a:lnTo>
                    <a:pt x="92" y="190"/>
                  </a:lnTo>
                  <a:lnTo>
                    <a:pt x="69" y="193"/>
                  </a:lnTo>
                  <a:lnTo>
                    <a:pt x="60" y="200"/>
                  </a:lnTo>
                  <a:lnTo>
                    <a:pt x="60" y="206"/>
                  </a:lnTo>
                  <a:lnTo>
                    <a:pt x="40" y="208"/>
                  </a:lnTo>
                  <a:lnTo>
                    <a:pt x="37" y="193"/>
                  </a:lnTo>
                  <a:lnTo>
                    <a:pt x="44" y="178"/>
                  </a:lnTo>
                  <a:lnTo>
                    <a:pt x="37" y="170"/>
                  </a:lnTo>
                  <a:lnTo>
                    <a:pt x="22" y="164"/>
                  </a:lnTo>
                  <a:lnTo>
                    <a:pt x="0" y="157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6" name="Freeform 192">
              <a:extLst>
                <a:ext uri="{FF2B5EF4-FFF2-40B4-BE49-F238E27FC236}">
                  <a16:creationId xmlns:a16="http://schemas.microsoft.com/office/drawing/2014/main" id="{510E3FF7-1E3F-4E73-8705-8CA590CCC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1951"/>
              <a:ext cx="594" cy="302"/>
            </a:xfrm>
            <a:custGeom>
              <a:avLst/>
              <a:gdLst>
                <a:gd name="T0" fmla="*/ 516 w 531"/>
                <a:gd name="T1" fmla="*/ 78 h 270"/>
                <a:gd name="T2" fmla="*/ 486 w 531"/>
                <a:gd name="T3" fmla="*/ 58 h 270"/>
                <a:gd name="T4" fmla="*/ 449 w 531"/>
                <a:gd name="T5" fmla="*/ 16 h 270"/>
                <a:gd name="T6" fmla="*/ 408 w 531"/>
                <a:gd name="T7" fmla="*/ 25 h 270"/>
                <a:gd name="T8" fmla="*/ 391 w 531"/>
                <a:gd name="T9" fmla="*/ 11 h 270"/>
                <a:gd name="T10" fmla="*/ 351 w 531"/>
                <a:gd name="T11" fmla="*/ 5 h 270"/>
                <a:gd name="T12" fmla="*/ 294 w 531"/>
                <a:gd name="T13" fmla="*/ 7 h 270"/>
                <a:gd name="T14" fmla="*/ 265 w 531"/>
                <a:gd name="T15" fmla="*/ 3 h 270"/>
                <a:gd name="T16" fmla="*/ 252 w 531"/>
                <a:gd name="T17" fmla="*/ 32 h 270"/>
                <a:gd name="T18" fmla="*/ 250 w 531"/>
                <a:gd name="T19" fmla="*/ 34 h 270"/>
                <a:gd name="T20" fmla="*/ 247 w 531"/>
                <a:gd name="T21" fmla="*/ 36 h 270"/>
                <a:gd name="T22" fmla="*/ 244 w 531"/>
                <a:gd name="T23" fmla="*/ 37 h 270"/>
                <a:gd name="T24" fmla="*/ 242 w 531"/>
                <a:gd name="T25" fmla="*/ 39 h 270"/>
                <a:gd name="T26" fmla="*/ 239 w 531"/>
                <a:gd name="T27" fmla="*/ 40 h 270"/>
                <a:gd name="T28" fmla="*/ 237 w 531"/>
                <a:gd name="T29" fmla="*/ 40 h 270"/>
                <a:gd name="T30" fmla="*/ 237 w 531"/>
                <a:gd name="T31" fmla="*/ 43 h 270"/>
                <a:gd name="T32" fmla="*/ 238 w 531"/>
                <a:gd name="T33" fmla="*/ 47 h 270"/>
                <a:gd name="T34" fmla="*/ 240 w 531"/>
                <a:gd name="T35" fmla="*/ 52 h 270"/>
                <a:gd name="T36" fmla="*/ 242 w 531"/>
                <a:gd name="T37" fmla="*/ 56 h 270"/>
                <a:gd name="T38" fmla="*/ 236 w 531"/>
                <a:gd name="T39" fmla="*/ 67 h 270"/>
                <a:gd name="T40" fmla="*/ 196 w 531"/>
                <a:gd name="T41" fmla="*/ 47 h 270"/>
                <a:gd name="T42" fmla="*/ 164 w 531"/>
                <a:gd name="T43" fmla="*/ 44 h 270"/>
                <a:gd name="T44" fmla="*/ 130 w 531"/>
                <a:gd name="T45" fmla="*/ 12 h 270"/>
                <a:gd name="T46" fmla="*/ 85 w 531"/>
                <a:gd name="T47" fmla="*/ 7 h 270"/>
                <a:gd name="T48" fmla="*/ 59 w 531"/>
                <a:gd name="T49" fmla="*/ 25 h 270"/>
                <a:gd name="T50" fmla="*/ 20 w 531"/>
                <a:gd name="T51" fmla="*/ 34 h 270"/>
                <a:gd name="T52" fmla="*/ 7 w 531"/>
                <a:gd name="T53" fmla="*/ 74 h 270"/>
                <a:gd name="T54" fmla="*/ 25 w 531"/>
                <a:gd name="T55" fmla="*/ 104 h 270"/>
                <a:gd name="T56" fmla="*/ 6 w 531"/>
                <a:gd name="T57" fmla="*/ 145 h 270"/>
                <a:gd name="T58" fmla="*/ 43 w 531"/>
                <a:gd name="T59" fmla="*/ 145 h 270"/>
                <a:gd name="T60" fmla="*/ 59 w 531"/>
                <a:gd name="T61" fmla="*/ 144 h 270"/>
                <a:gd name="T62" fmla="*/ 59 w 531"/>
                <a:gd name="T63" fmla="*/ 171 h 270"/>
                <a:gd name="T64" fmla="*/ 31 w 531"/>
                <a:gd name="T65" fmla="*/ 178 h 270"/>
                <a:gd name="T66" fmla="*/ 19 w 531"/>
                <a:gd name="T67" fmla="*/ 190 h 270"/>
                <a:gd name="T68" fmla="*/ 26 w 531"/>
                <a:gd name="T69" fmla="*/ 215 h 270"/>
                <a:gd name="T70" fmla="*/ 54 w 531"/>
                <a:gd name="T71" fmla="*/ 240 h 270"/>
                <a:gd name="T72" fmla="*/ 75 w 531"/>
                <a:gd name="T73" fmla="*/ 228 h 270"/>
                <a:gd name="T74" fmla="*/ 93 w 531"/>
                <a:gd name="T75" fmla="*/ 242 h 270"/>
                <a:gd name="T76" fmla="*/ 105 w 531"/>
                <a:gd name="T77" fmla="*/ 256 h 270"/>
                <a:gd name="T78" fmla="*/ 130 w 531"/>
                <a:gd name="T79" fmla="*/ 189 h 270"/>
                <a:gd name="T80" fmla="*/ 174 w 531"/>
                <a:gd name="T81" fmla="*/ 161 h 270"/>
                <a:gd name="T82" fmla="*/ 202 w 531"/>
                <a:gd name="T83" fmla="*/ 145 h 270"/>
                <a:gd name="T84" fmla="*/ 210 w 531"/>
                <a:gd name="T85" fmla="*/ 178 h 270"/>
                <a:gd name="T86" fmla="*/ 214 w 531"/>
                <a:gd name="T87" fmla="*/ 201 h 270"/>
                <a:gd name="T88" fmla="*/ 237 w 531"/>
                <a:gd name="T89" fmla="*/ 209 h 270"/>
                <a:gd name="T90" fmla="*/ 269 w 531"/>
                <a:gd name="T91" fmla="*/ 218 h 270"/>
                <a:gd name="T92" fmla="*/ 275 w 531"/>
                <a:gd name="T93" fmla="*/ 253 h 270"/>
                <a:gd name="T94" fmla="*/ 302 w 531"/>
                <a:gd name="T95" fmla="*/ 269 h 270"/>
                <a:gd name="T96" fmla="*/ 354 w 531"/>
                <a:gd name="T97" fmla="*/ 244 h 270"/>
                <a:gd name="T98" fmla="*/ 347 w 531"/>
                <a:gd name="T99" fmla="*/ 226 h 270"/>
                <a:gd name="T100" fmla="*/ 323 w 531"/>
                <a:gd name="T101" fmla="*/ 217 h 270"/>
                <a:gd name="T102" fmla="*/ 328 w 531"/>
                <a:gd name="T103" fmla="*/ 199 h 270"/>
                <a:gd name="T104" fmla="*/ 338 w 531"/>
                <a:gd name="T105" fmla="*/ 186 h 270"/>
                <a:gd name="T106" fmla="*/ 357 w 531"/>
                <a:gd name="T107" fmla="*/ 189 h 270"/>
                <a:gd name="T108" fmla="*/ 387 w 531"/>
                <a:gd name="T109" fmla="*/ 193 h 270"/>
                <a:gd name="T110" fmla="*/ 437 w 531"/>
                <a:gd name="T111" fmla="*/ 189 h 270"/>
                <a:gd name="T112" fmla="*/ 459 w 531"/>
                <a:gd name="T113" fmla="*/ 195 h 270"/>
                <a:gd name="T114" fmla="*/ 475 w 531"/>
                <a:gd name="T115" fmla="*/ 167 h 270"/>
                <a:gd name="T116" fmla="*/ 499 w 531"/>
                <a:gd name="T117" fmla="*/ 140 h 270"/>
                <a:gd name="T118" fmla="*/ 517 w 531"/>
                <a:gd name="T119" fmla="*/ 130 h 270"/>
                <a:gd name="T120" fmla="*/ 530 w 531"/>
                <a:gd name="T121" fmla="*/ 113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1" h="270">
                  <a:moveTo>
                    <a:pt x="530" y="113"/>
                  </a:moveTo>
                  <a:lnTo>
                    <a:pt x="516" y="78"/>
                  </a:lnTo>
                  <a:lnTo>
                    <a:pt x="494" y="69"/>
                  </a:lnTo>
                  <a:lnTo>
                    <a:pt x="486" y="58"/>
                  </a:lnTo>
                  <a:lnTo>
                    <a:pt x="471" y="57"/>
                  </a:lnTo>
                  <a:lnTo>
                    <a:pt x="449" y="16"/>
                  </a:lnTo>
                  <a:lnTo>
                    <a:pt x="431" y="16"/>
                  </a:lnTo>
                  <a:lnTo>
                    <a:pt x="408" y="25"/>
                  </a:lnTo>
                  <a:lnTo>
                    <a:pt x="393" y="23"/>
                  </a:lnTo>
                  <a:lnTo>
                    <a:pt x="391" y="11"/>
                  </a:lnTo>
                  <a:lnTo>
                    <a:pt x="379" y="0"/>
                  </a:lnTo>
                  <a:lnTo>
                    <a:pt x="351" y="5"/>
                  </a:lnTo>
                  <a:lnTo>
                    <a:pt x="330" y="10"/>
                  </a:lnTo>
                  <a:lnTo>
                    <a:pt x="294" y="7"/>
                  </a:lnTo>
                  <a:lnTo>
                    <a:pt x="275" y="2"/>
                  </a:lnTo>
                  <a:lnTo>
                    <a:pt x="265" y="3"/>
                  </a:lnTo>
                  <a:lnTo>
                    <a:pt x="269" y="25"/>
                  </a:lnTo>
                  <a:lnTo>
                    <a:pt x="252" y="32"/>
                  </a:lnTo>
                  <a:lnTo>
                    <a:pt x="251" y="33"/>
                  </a:lnTo>
                  <a:lnTo>
                    <a:pt x="250" y="34"/>
                  </a:lnTo>
                  <a:lnTo>
                    <a:pt x="248" y="35"/>
                  </a:lnTo>
                  <a:lnTo>
                    <a:pt x="247" y="36"/>
                  </a:lnTo>
                  <a:lnTo>
                    <a:pt x="246" y="36"/>
                  </a:lnTo>
                  <a:lnTo>
                    <a:pt x="244" y="37"/>
                  </a:lnTo>
                  <a:lnTo>
                    <a:pt x="243" y="38"/>
                  </a:lnTo>
                  <a:lnTo>
                    <a:pt x="242" y="39"/>
                  </a:lnTo>
                  <a:lnTo>
                    <a:pt x="240" y="40"/>
                  </a:lnTo>
                  <a:lnTo>
                    <a:pt x="239" y="40"/>
                  </a:lnTo>
                  <a:lnTo>
                    <a:pt x="238" y="40"/>
                  </a:lnTo>
                  <a:lnTo>
                    <a:pt x="237" y="40"/>
                  </a:lnTo>
                  <a:lnTo>
                    <a:pt x="237" y="41"/>
                  </a:lnTo>
                  <a:lnTo>
                    <a:pt x="237" y="43"/>
                  </a:lnTo>
                  <a:lnTo>
                    <a:pt x="237" y="45"/>
                  </a:lnTo>
                  <a:lnTo>
                    <a:pt x="238" y="47"/>
                  </a:lnTo>
                  <a:lnTo>
                    <a:pt x="239" y="50"/>
                  </a:lnTo>
                  <a:lnTo>
                    <a:pt x="240" y="52"/>
                  </a:lnTo>
                  <a:lnTo>
                    <a:pt x="241" y="54"/>
                  </a:lnTo>
                  <a:lnTo>
                    <a:pt x="242" y="56"/>
                  </a:lnTo>
                  <a:lnTo>
                    <a:pt x="243" y="58"/>
                  </a:lnTo>
                  <a:lnTo>
                    <a:pt x="236" y="67"/>
                  </a:lnTo>
                  <a:lnTo>
                    <a:pt x="222" y="62"/>
                  </a:lnTo>
                  <a:lnTo>
                    <a:pt x="196" y="47"/>
                  </a:lnTo>
                  <a:lnTo>
                    <a:pt x="177" y="49"/>
                  </a:lnTo>
                  <a:lnTo>
                    <a:pt x="164" y="44"/>
                  </a:lnTo>
                  <a:lnTo>
                    <a:pt x="165" y="35"/>
                  </a:lnTo>
                  <a:lnTo>
                    <a:pt x="130" y="12"/>
                  </a:lnTo>
                  <a:lnTo>
                    <a:pt x="107" y="11"/>
                  </a:lnTo>
                  <a:lnTo>
                    <a:pt x="85" y="7"/>
                  </a:lnTo>
                  <a:lnTo>
                    <a:pt x="66" y="12"/>
                  </a:lnTo>
                  <a:lnTo>
                    <a:pt x="59" y="25"/>
                  </a:lnTo>
                  <a:lnTo>
                    <a:pt x="44" y="7"/>
                  </a:lnTo>
                  <a:lnTo>
                    <a:pt x="20" y="34"/>
                  </a:lnTo>
                  <a:lnTo>
                    <a:pt x="0" y="58"/>
                  </a:lnTo>
                  <a:lnTo>
                    <a:pt x="7" y="74"/>
                  </a:lnTo>
                  <a:lnTo>
                    <a:pt x="24" y="85"/>
                  </a:lnTo>
                  <a:lnTo>
                    <a:pt x="25" y="104"/>
                  </a:lnTo>
                  <a:lnTo>
                    <a:pt x="12" y="118"/>
                  </a:lnTo>
                  <a:lnTo>
                    <a:pt x="6" y="145"/>
                  </a:lnTo>
                  <a:lnTo>
                    <a:pt x="25" y="140"/>
                  </a:lnTo>
                  <a:lnTo>
                    <a:pt x="43" y="145"/>
                  </a:lnTo>
                  <a:lnTo>
                    <a:pt x="48" y="138"/>
                  </a:lnTo>
                  <a:lnTo>
                    <a:pt x="59" y="144"/>
                  </a:lnTo>
                  <a:lnTo>
                    <a:pt x="54" y="162"/>
                  </a:lnTo>
                  <a:lnTo>
                    <a:pt x="59" y="171"/>
                  </a:lnTo>
                  <a:lnTo>
                    <a:pt x="38" y="171"/>
                  </a:lnTo>
                  <a:lnTo>
                    <a:pt x="31" y="178"/>
                  </a:lnTo>
                  <a:lnTo>
                    <a:pt x="30" y="189"/>
                  </a:lnTo>
                  <a:lnTo>
                    <a:pt x="19" y="190"/>
                  </a:lnTo>
                  <a:lnTo>
                    <a:pt x="20" y="200"/>
                  </a:lnTo>
                  <a:lnTo>
                    <a:pt x="26" y="215"/>
                  </a:lnTo>
                  <a:lnTo>
                    <a:pt x="48" y="215"/>
                  </a:lnTo>
                  <a:lnTo>
                    <a:pt x="54" y="240"/>
                  </a:lnTo>
                  <a:lnTo>
                    <a:pt x="59" y="226"/>
                  </a:lnTo>
                  <a:lnTo>
                    <a:pt x="75" y="228"/>
                  </a:lnTo>
                  <a:lnTo>
                    <a:pt x="80" y="248"/>
                  </a:lnTo>
                  <a:lnTo>
                    <a:pt x="93" y="242"/>
                  </a:lnTo>
                  <a:lnTo>
                    <a:pt x="105" y="247"/>
                  </a:lnTo>
                  <a:lnTo>
                    <a:pt x="105" y="256"/>
                  </a:lnTo>
                  <a:lnTo>
                    <a:pt x="119" y="261"/>
                  </a:lnTo>
                  <a:lnTo>
                    <a:pt x="130" y="189"/>
                  </a:lnTo>
                  <a:lnTo>
                    <a:pt x="160" y="164"/>
                  </a:lnTo>
                  <a:lnTo>
                    <a:pt x="174" y="161"/>
                  </a:lnTo>
                  <a:lnTo>
                    <a:pt x="174" y="145"/>
                  </a:lnTo>
                  <a:lnTo>
                    <a:pt x="202" y="145"/>
                  </a:lnTo>
                  <a:lnTo>
                    <a:pt x="202" y="167"/>
                  </a:lnTo>
                  <a:lnTo>
                    <a:pt x="210" y="178"/>
                  </a:lnTo>
                  <a:lnTo>
                    <a:pt x="204" y="184"/>
                  </a:lnTo>
                  <a:lnTo>
                    <a:pt x="214" y="201"/>
                  </a:lnTo>
                  <a:lnTo>
                    <a:pt x="219" y="214"/>
                  </a:lnTo>
                  <a:lnTo>
                    <a:pt x="237" y="209"/>
                  </a:lnTo>
                  <a:lnTo>
                    <a:pt x="254" y="211"/>
                  </a:lnTo>
                  <a:lnTo>
                    <a:pt x="269" y="218"/>
                  </a:lnTo>
                  <a:lnTo>
                    <a:pt x="270" y="240"/>
                  </a:lnTo>
                  <a:lnTo>
                    <a:pt x="275" y="253"/>
                  </a:lnTo>
                  <a:lnTo>
                    <a:pt x="295" y="263"/>
                  </a:lnTo>
                  <a:lnTo>
                    <a:pt x="302" y="269"/>
                  </a:lnTo>
                  <a:lnTo>
                    <a:pt x="320" y="256"/>
                  </a:lnTo>
                  <a:lnTo>
                    <a:pt x="354" y="244"/>
                  </a:lnTo>
                  <a:lnTo>
                    <a:pt x="359" y="237"/>
                  </a:lnTo>
                  <a:lnTo>
                    <a:pt x="347" y="226"/>
                  </a:lnTo>
                  <a:lnTo>
                    <a:pt x="335" y="228"/>
                  </a:lnTo>
                  <a:lnTo>
                    <a:pt x="323" y="217"/>
                  </a:lnTo>
                  <a:lnTo>
                    <a:pt x="330" y="207"/>
                  </a:lnTo>
                  <a:lnTo>
                    <a:pt x="328" y="199"/>
                  </a:lnTo>
                  <a:lnTo>
                    <a:pt x="328" y="195"/>
                  </a:lnTo>
                  <a:lnTo>
                    <a:pt x="338" y="186"/>
                  </a:lnTo>
                  <a:lnTo>
                    <a:pt x="351" y="200"/>
                  </a:lnTo>
                  <a:lnTo>
                    <a:pt x="357" y="189"/>
                  </a:lnTo>
                  <a:lnTo>
                    <a:pt x="376" y="184"/>
                  </a:lnTo>
                  <a:lnTo>
                    <a:pt x="387" y="193"/>
                  </a:lnTo>
                  <a:lnTo>
                    <a:pt x="417" y="189"/>
                  </a:lnTo>
                  <a:lnTo>
                    <a:pt x="437" y="189"/>
                  </a:lnTo>
                  <a:lnTo>
                    <a:pt x="453" y="203"/>
                  </a:lnTo>
                  <a:lnTo>
                    <a:pt x="459" y="195"/>
                  </a:lnTo>
                  <a:lnTo>
                    <a:pt x="460" y="175"/>
                  </a:lnTo>
                  <a:lnTo>
                    <a:pt x="475" y="167"/>
                  </a:lnTo>
                  <a:lnTo>
                    <a:pt x="493" y="173"/>
                  </a:lnTo>
                  <a:lnTo>
                    <a:pt x="499" y="140"/>
                  </a:lnTo>
                  <a:lnTo>
                    <a:pt x="505" y="133"/>
                  </a:lnTo>
                  <a:lnTo>
                    <a:pt x="517" y="130"/>
                  </a:lnTo>
                  <a:lnTo>
                    <a:pt x="521" y="119"/>
                  </a:lnTo>
                  <a:lnTo>
                    <a:pt x="530" y="11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7" name="Freeform 193">
              <a:extLst>
                <a:ext uri="{FF2B5EF4-FFF2-40B4-BE49-F238E27FC236}">
                  <a16:creationId xmlns:a16="http://schemas.microsoft.com/office/drawing/2014/main" id="{7729EAAE-987D-445D-8D60-E9184F663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7" y="2157"/>
              <a:ext cx="169" cy="126"/>
            </a:xfrm>
            <a:custGeom>
              <a:avLst/>
              <a:gdLst>
                <a:gd name="T0" fmla="*/ 144 w 169"/>
                <a:gd name="T1" fmla="*/ 21 h 126"/>
                <a:gd name="T2" fmla="*/ 134 w 169"/>
                <a:gd name="T3" fmla="*/ 33 h 126"/>
                <a:gd name="T4" fmla="*/ 144 w 169"/>
                <a:gd name="T5" fmla="*/ 42 h 126"/>
                <a:gd name="T6" fmla="*/ 143 w 169"/>
                <a:gd name="T7" fmla="*/ 87 h 126"/>
                <a:gd name="T8" fmla="*/ 130 w 169"/>
                <a:gd name="T9" fmla="*/ 91 h 126"/>
                <a:gd name="T10" fmla="*/ 124 w 169"/>
                <a:gd name="T11" fmla="*/ 102 h 126"/>
                <a:gd name="T12" fmla="*/ 97 w 169"/>
                <a:gd name="T13" fmla="*/ 108 h 126"/>
                <a:gd name="T14" fmla="*/ 98 w 169"/>
                <a:gd name="T15" fmla="*/ 117 h 126"/>
                <a:gd name="T16" fmla="*/ 91 w 169"/>
                <a:gd name="T17" fmla="*/ 126 h 126"/>
                <a:gd name="T18" fmla="*/ 76 w 169"/>
                <a:gd name="T19" fmla="*/ 85 h 126"/>
                <a:gd name="T20" fmla="*/ 57 w 169"/>
                <a:gd name="T21" fmla="*/ 99 h 126"/>
                <a:gd name="T22" fmla="*/ 40 w 169"/>
                <a:gd name="T23" fmla="*/ 101 h 126"/>
                <a:gd name="T24" fmla="*/ 0 w 169"/>
                <a:gd name="T25" fmla="*/ 96 h 126"/>
                <a:gd name="T26" fmla="*/ 20 w 169"/>
                <a:gd name="T27" fmla="*/ 81 h 126"/>
                <a:gd name="T28" fmla="*/ 58 w 169"/>
                <a:gd name="T29" fmla="*/ 68 h 126"/>
                <a:gd name="T30" fmla="*/ 64 w 169"/>
                <a:gd name="T31" fmla="*/ 60 h 126"/>
                <a:gd name="T32" fmla="*/ 50 w 169"/>
                <a:gd name="T33" fmla="*/ 47 h 126"/>
                <a:gd name="T34" fmla="*/ 37 w 169"/>
                <a:gd name="T35" fmla="*/ 50 h 126"/>
                <a:gd name="T36" fmla="*/ 23 w 169"/>
                <a:gd name="T37" fmla="*/ 38 h 126"/>
                <a:gd name="T38" fmla="*/ 31 w 169"/>
                <a:gd name="T39" fmla="*/ 27 h 126"/>
                <a:gd name="T40" fmla="*/ 29 w 169"/>
                <a:gd name="T41" fmla="*/ 12 h 126"/>
                <a:gd name="T42" fmla="*/ 40 w 169"/>
                <a:gd name="T43" fmla="*/ 3 h 126"/>
                <a:gd name="T44" fmla="*/ 55 w 169"/>
                <a:gd name="T45" fmla="*/ 18 h 126"/>
                <a:gd name="T46" fmla="*/ 62 w 169"/>
                <a:gd name="T47" fmla="*/ 6 h 126"/>
                <a:gd name="T48" fmla="*/ 83 w 169"/>
                <a:gd name="T49" fmla="*/ 0 h 126"/>
                <a:gd name="T50" fmla="*/ 95 w 169"/>
                <a:gd name="T51" fmla="*/ 10 h 126"/>
                <a:gd name="T52" fmla="*/ 129 w 169"/>
                <a:gd name="T53" fmla="*/ 6 h 126"/>
                <a:gd name="T54" fmla="*/ 151 w 169"/>
                <a:gd name="T55" fmla="*/ 7 h 126"/>
                <a:gd name="T56" fmla="*/ 169 w 169"/>
                <a:gd name="T57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9" h="126">
                  <a:moveTo>
                    <a:pt x="144" y="21"/>
                  </a:moveTo>
                  <a:lnTo>
                    <a:pt x="134" y="33"/>
                  </a:lnTo>
                  <a:lnTo>
                    <a:pt x="144" y="42"/>
                  </a:lnTo>
                  <a:lnTo>
                    <a:pt x="143" y="87"/>
                  </a:lnTo>
                  <a:lnTo>
                    <a:pt x="130" y="91"/>
                  </a:lnTo>
                  <a:lnTo>
                    <a:pt x="124" y="102"/>
                  </a:lnTo>
                  <a:lnTo>
                    <a:pt x="97" y="108"/>
                  </a:lnTo>
                  <a:lnTo>
                    <a:pt x="98" y="117"/>
                  </a:lnTo>
                  <a:lnTo>
                    <a:pt x="91" y="126"/>
                  </a:lnTo>
                  <a:lnTo>
                    <a:pt x="76" y="85"/>
                  </a:lnTo>
                  <a:lnTo>
                    <a:pt x="57" y="99"/>
                  </a:lnTo>
                  <a:lnTo>
                    <a:pt x="40" y="101"/>
                  </a:lnTo>
                  <a:lnTo>
                    <a:pt x="0" y="96"/>
                  </a:lnTo>
                  <a:lnTo>
                    <a:pt x="20" y="81"/>
                  </a:lnTo>
                  <a:lnTo>
                    <a:pt x="58" y="68"/>
                  </a:lnTo>
                  <a:lnTo>
                    <a:pt x="64" y="60"/>
                  </a:lnTo>
                  <a:lnTo>
                    <a:pt x="50" y="47"/>
                  </a:lnTo>
                  <a:lnTo>
                    <a:pt x="37" y="50"/>
                  </a:lnTo>
                  <a:lnTo>
                    <a:pt x="23" y="38"/>
                  </a:lnTo>
                  <a:lnTo>
                    <a:pt x="31" y="27"/>
                  </a:lnTo>
                  <a:lnTo>
                    <a:pt x="29" y="12"/>
                  </a:lnTo>
                  <a:lnTo>
                    <a:pt x="40" y="3"/>
                  </a:lnTo>
                  <a:lnTo>
                    <a:pt x="55" y="18"/>
                  </a:lnTo>
                  <a:lnTo>
                    <a:pt x="62" y="6"/>
                  </a:lnTo>
                  <a:lnTo>
                    <a:pt x="83" y="0"/>
                  </a:lnTo>
                  <a:lnTo>
                    <a:pt x="95" y="10"/>
                  </a:lnTo>
                  <a:lnTo>
                    <a:pt x="129" y="6"/>
                  </a:lnTo>
                  <a:lnTo>
                    <a:pt x="151" y="7"/>
                  </a:lnTo>
                  <a:lnTo>
                    <a:pt x="169" y="2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8" name="Freeform 194">
              <a:extLst>
                <a:ext uri="{FF2B5EF4-FFF2-40B4-BE49-F238E27FC236}">
                  <a16:creationId xmlns:a16="http://schemas.microsoft.com/office/drawing/2014/main" id="{3BB7260C-6F75-4AC7-A3CA-93E18BB3B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" y="2151"/>
              <a:ext cx="100" cy="73"/>
            </a:xfrm>
            <a:custGeom>
              <a:avLst/>
              <a:gdLst>
                <a:gd name="T0" fmla="*/ 0 w 90"/>
                <a:gd name="T1" fmla="*/ 18 h 65"/>
                <a:gd name="T2" fmla="*/ 32 w 90"/>
                <a:gd name="T3" fmla="*/ 0 h 65"/>
                <a:gd name="T4" fmla="*/ 50 w 90"/>
                <a:gd name="T5" fmla="*/ 9 h 65"/>
                <a:gd name="T6" fmla="*/ 62 w 90"/>
                <a:gd name="T7" fmla="*/ 9 h 65"/>
                <a:gd name="T8" fmla="*/ 74 w 90"/>
                <a:gd name="T9" fmla="*/ 21 h 65"/>
                <a:gd name="T10" fmla="*/ 89 w 90"/>
                <a:gd name="T11" fmla="*/ 37 h 65"/>
                <a:gd name="T12" fmla="*/ 80 w 90"/>
                <a:gd name="T13" fmla="*/ 55 h 65"/>
                <a:gd name="T14" fmla="*/ 64 w 90"/>
                <a:gd name="T15" fmla="*/ 62 h 65"/>
                <a:gd name="T16" fmla="*/ 45 w 90"/>
                <a:gd name="T17" fmla="*/ 64 h 65"/>
                <a:gd name="T18" fmla="*/ 42 w 90"/>
                <a:gd name="T19" fmla="*/ 50 h 65"/>
                <a:gd name="T20" fmla="*/ 35 w 90"/>
                <a:gd name="T21" fmla="*/ 37 h 65"/>
                <a:gd name="T22" fmla="*/ 15 w 90"/>
                <a:gd name="T23" fmla="*/ 31 h 65"/>
                <a:gd name="T24" fmla="*/ 0 w 90"/>
                <a:gd name="T25" fmla="*/ 1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65">
                  <a:moveTo>
                    <a:pt x="0" y="18"/>
                  </a:moveTo>
                  <a:lnTo>
                    <a:pt x="32" y="0"/>
                  </a:lnTo>
                  <a:lnTo>
                    <a:pt x="50" y="9"/>
                  </a:lnTo>
                  <a:lnTo>
                    <a:pt x="62" y="9"/>
                  </a:lnTo>
                  <a:lnTo>
                    <a:pt x="74" y="21"/>
                  </a:lnTo>
                  <a:lnTo>
                    <a:pt x="89" y="37"/>
                  </a:lnTo>
                  <a:lnTo>
                    <a:pt x="80" y="55"/>
                  </a:lnTo>
                  <a:lnTo>
                    <a:pt x="64" y="62"/>
                  </a:lnTo>
                  <a:lnTo>
                    <a:pt x="45" y="64"/>
                  </a:lnTo>
                  <a:lnTo>
                    <a:pt x="42" y="50"/>
                  </a:lnTo>
                  <a:lnTo>
                    <a:pt x="35" y="37"/>
                  </a:lnTo>
                  <a:lnTo>
                    <a:pt x="15" y="31"/>
                  </a:lnTo>
                  <a:lnTo>
                    <a:pt x="0" y="18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9" name="Freeform 195">
              <a:extLst>
                <a:ext uri="{FF2B5EF4-FFF2-40B4-BE49-F238E27FC236}">
                  <a16:creationId xmlns:a16="http://schemas.microsoft.com/office/drawing/2014/main" id="{34FF9275-3026-48EF-A051-C85E2EE28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2836"/>
              <a:ext cx="81" cy="155"/>
            </a:xfrm>
            <a:custGeom>
              <a:avLst/>
              <a:gdLst>
                <a:gd name="T0" fmla="*/ 46 w 73"/>
                <a:gd name="T1" fmla="*/ 46 h 138"/>
                <a:gd name="T2" fmla="*/ 25 w 73"/>
                <a:gd name="T3" fmla="*/ 35 h 138"/>
                <a:gd name="T4" fmla="*/ 13 w 73"/>
                <a:gd name="T5" fmla="*/ 0 h 138"/>
                <a:gd name="T6" fmla="*/ 0 w 73"/>
                <a:gd name="T7" fmla="*/ 13 h 138"/>
                <a:gd name="T8" fmla="*/ 2 w 73"/>
                <a:gd name="T9" fmla="*/ 36 h 138"/>
                <a:gd name="T10" fmla="*/ 8 w 73"/>
                <a:gd name="T11" fmla="*/ 91 h 138"/>
                <a:gd name="T12" fmla="*/ 26 w 73"/>
                <a:gd name="T13" fmla="*/ 116 h 138"/>
                <a:gd name="T14" fmla="*/ 41 w 73"/>
                <a:gd name="T15" fmla="*/ 133 h 138"/>
                <a:gd name="T16" fmla="*/ 70 w 73"/>
                <a:gd name="T17" fmla="*/ 137 h 138"/>
                <a:gd name="T18" fmla="*/ 72 w 73"/>
                <a:gd name="T19" fmla="*/ 127 h 138"/>
                <a:gd name="T20" fmla="*/ 68 w 73"/>
                <a:gd name="T21" fmla="*/ 78 h 138"/>
                <a:gd name="T22" fmla="*/ 46 w 73"/>
                <a:gd name="T23" fmla="*/ 4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138">
                  <a:moveTo>
                    <a:pt x="46" y="46"/>
                  </a:moveTo>
                  <a:lnTo>
                    <a:pt x="25" y="35"/>
                  </a:lnTo>
                  <a:lnTo>
                    <a:pt x="13" y="0"/>
                  </a:lnTo>
                  <a:lnTo>
                    <a:pt x="0" y="13"/>
                  </a:lnTo>
                  <a:lnTo>
                    <a:pt x="2" y="36"/>
                  </a:lnTo>
                  <a:lnTo>
                    <a:pt x="8" y="91"/>
                  </a:lnTo>
                  <a:lnTo>
                    <a:pt x="26" y="116"/>
                  </a:lnTo>
                  <a:lnTo>
                    <a:pt x="41" y="133"/>
                  </a:lnTo>
                  <a:lnTo>
                    <a:pt x="70" y="137"/>
                  </a:lnTo>
                  <a:lnTo>
                    <a:pt x="72" y="127"/>
                  </a:lnTo>
                  <a:lnTo>
                    <a:pt x="68" y="78"/>
                  </a:lnTo>
                  <a:lnTo>
                    <a:pt x="46" y="4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0" name="Freeform 196">
              <a:extLst>
                <a:ext uri="{FF2B5EF4-FFF2-40B4-BE49-F238E27FC236}">
                  <a16:creationId xmlns:a16="http://schemas.microsoft.com/office/drawing/2014/main" id="{9FD538B1-E1A2-4F6E-9947-45ED440A2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5" y="2118"/>
              <a:ext cx="79" cy="99"/>
            </a:xfrm>
            <a:custGeom>
              <a:avLst/>
              <a:gdLst>
                <a:gd name="T0" fmla="*/ 12 w 71"/>
                <a:gd name="T1" fmla="*/ 8 h 89"/>
                <a:gd name="T2" fmla="*/ 15 w 71"/>
                <a:gd name="T3" fmla="*/ 26 h 89"/>
                <a:gd name="T4" fmla="*/ 17 w 71"/>
                <a:gd name="T5" fmla="*/ 42 h 89"/>
                <a:gd name="T6" fmla="*/ 8 w 71"/>
                <a:gd name="T7" fmla="*/ 58 h 89"/>
                <a:gd name="T8" fmla="*/ 0 w 71"/>
                <a:gd name="T9" fmla="*/ 73 h 89"/>
                <a:gd name="T10" fmla="*/ 9 w 71"/>
                <a:gd name="T11" fmla="*/ 80 h 89"/>
                <a:gd name="T12" fmla="*/ 26 w 71"/>
                <a:gd name="T13" fmla="*/ 74 h 89"/>
                <a:gd name="T14" fmla="*/ 42 w 71"/>
                <a:gd name="T15" fmla="*/ 77 h 89"/>
                <a:gd name="T16" fmla="*/ 42 w 71"/>
                <a:gd name="T17" fmla="*/ 78 h 89"/>
                <a:gd name="T18" fmla="*/ 42 w 71"/>
                <a:gd name="T19" fmla="*/ 79 h 89"/>
                <a:gd name="T20" fmla="*/ 43 w 71"/>
                <a:gd name="T21" fmla="*/ 80 h 89"/>
                <a:gd name="T22" fmla="*/ 44 w 71"/>
                <a:gd name="T23" fmla="*/ 80 h 89"/>
                <a:gd name="T24" fmla="*/ 44 w 71"/>
                <a:gd name="T25" fmla="*/ 83 h 89"/>
                <a:gd name="T26" fmla="*/ 45 w 71"/>
                <a:gd name="T27" fmla="*/ 85 h 89"/>
                <a:gd name="T28" fmla="*/ 46 w 71"/>
                <a:gd name="T29" fmla="*/ 85 h 89"/>
                <a:gd name="T30" fmla="*/ 48 w 71"/>
                <a:gd name="T31" fmla="*/ 87 h 89"/>
                <a:gd name="T32" fmla="*/ 48 w 71"/>
                <a:gd name="T33" fmla="*/ 88 h 89"/>
                <a:gd name="T34" fmla="*/ 49 w 71"/>
                <a:gd name="T35" fmla="*/ 88 h 89"/>
                <a:gd name="T36" fmla="*/ 50 w 71"/>
                <a:gd name="T37" fmla="*/ 87 h 89"/>
                <a:gd name="T38" fmla="*/ 50 w 71"/>
                <a:gd name="T39" fmla="*/ 86 h 89"/>
                <a:gd name="T40" fmla="*/ 50 w 71"/>
                <a:gd name="T41" fmla="*/ 85 h 89"/>
                <a:gd name="T42" fmla="*/ 51 w 71"/>
                <a:gd name="T43" fmla="*/ 83 h 89"/>
                <a:gd name="T44" fmla="*/ 51 w 71"/>
                <a:gd name="T45" fmla="*/ 80 h 89"/>
                <a:gd name="T46" fmla="*/ 53 w 71"/>
                <a:gd name="T47" fmla="*/ 78 h 89"/>
                <a:gd name="T48" fmla="*/ 55 w 71"/>
                <a:gd name="T49" fmla="*/ 76 h 89"/>
                <a:gd name="T50" fmla="*/ 55 w 71"/>
                <a:gd name="T51" fmla="*/ 74 h 89"/>
                <a:gd name="T52" fmla="*/ 57 w 71"/>
                <a:gd name="T53" fmla="*/ 71 h 89"/>
                <a:gd name="T54" fmla="*/ 58 w 71"/>
                <a:gd name="T55" fmla="*/ 69 h 89"/>
                <a:gd name="T56" fmla="*/ 59 w 71"/>
                <a:gd name="T57" fmla="*/ 68 h 89"/>
                <a:gd name="T58" fmla="*/ 59 w 71"/>
                <a:gd name="T59" fmla="*/ 67 h 89"/>
                <a:gd name="T60" fmla="*/ 60 w 71"/>
                <a:gd name="T61" fmla="*/ 66 h 89"/>
                <a:gd name="T62" fmla="*/ 70 w 71"/>
                <a:gd name="T63" fmla="*/ 61 h 89"/>
                <a:gd name="T64" fmla="*/ 67 w 71"/>
                <a:gd name="T65" fmla="*/ 42 h 89"/>
                <a:gd name="T66" fmla="*/ 52 w 71"/>
                <a:gd name="T67" fmla="*/ 37 h 89"/>
                <a:gd name="T68" fmla="*/ 31 w 71"/>
                <a:gd name="T69" fmla="*/ 30 h 89"/>
                <a:gd name="T70" fmla="*/ 25 w 71"/>
                <a:gd name="T71" fmla="*/ 14 h 89"/>
                <a:gd name="T72" fmla="*/ 18 w 71"/>
                <a:gd name="T73" fmla="*/ 0 h 89"/>
                <a:gd name="T74" fmla="*/ 12 w 71"/>
                <a:gd name="T75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" h="89">
                  <a:moveTo>
                    <a:pt x="12" y="8"/>
                  </a:moveTo>
                  <a:lnTo>
                    <a:pt x="15" y="26"/>
                  </a:lnTo>
                  <a:lnTo>
                    <a:pt x="17" y="42"/>
                  </a:lnTo>
                  <a:lnTo>
                    <a:pt x="8" y="58"/>
                  </a:lnTo>
                  <a:lnTo>
                    <a:pt x="0" y="73"/>
                  </a:lnTo>
                  <a:lnTo>
                    <a:pt x="9" y="80"/>
                  </a:lnTo>
                  <a:lnTo>
                    <a:pt x="26" y="74"/>
                  </a:lnTo>
                  <a:lnTo>
                    <a:pt x="42" y="77"/>
                  </a:lnTo>
                  <a:lnTo>
                    <a:pt x="42" y="78"/>
                  </a:lnTo>
                  <a:lnTo>
                    <a:pt x="42" y="79"/>
                  </a:lnTo>
                  <a:lnTo>
                    <a:pt x="43" y="80"/>
                  </a:lnTo>
                  <a:lnTo>
                    <a:pt x="44" y="80"/>
                  </a:lnTo>
                  <a:lnTo>
                    <a:pt x="44" y="83"/>
                  </a:lnTo>
                  <a:lnTo>
                    <a:pt x="45" y="85"/>
                  </a:lnTo>
                  <a:lnTo>
                    <a:pt x="46" y="85"/>
                  </a:lnTo>
                  <a:lnTo>
                    <a:pt x="48" y="87"/>
                  </a:lnTo>
                  <a:lnTo>
                    <a:pt x="48" y="88"/>
                  </a:lnTo>
                  <a:lnTo>
                    <a:pt x="49" y="88"/>
                  </a:lnTo>
                  <a:lnTo>
                    <a:pt x="50" y="87"/>
                  </a:lnTo>
                  <a:lnTo>
                    <a:pt x="50" y="86"/>
                  </a:lnTo>
                  <a:lnTo>
                    <a:pt x="50" y="85"/>
                  </a:lnTo>
                  <a:lnTo>
                    <a:pt x="51" y="83"/>
                  </a:lnTo>
                  <a:lnTo>
                    <a:pt x="51" y="80"/>
                  </a:lnTo>
                  <a:lnTo>
                    <a:pt x="53" y="78"/>
                  </a:lnTo>
                  <a:lnTo>
                    <a:pt x="55" y="76"/>
                  </a:lnTo>
                  <a:lnTo>
                    <a:pt x="55" y="74"/>
                  </a:lnTo>
                  <a:lnTo>
                    <a:pt x="57" y="71"/>
                  </a:lnTo>
                  <a:lnTo>
                    <a:pt x="58" y="69"/>
                  </a:lnTo>
                  <a:lnTo>
                    <a:pt x="59" y="68"/>
                  </a:lnTo>
                  <a:lnTo>
                    <a:pt x="59" y="67"/>
                  </a:lnTo>
                  <a:lnTo>
                    <a:pt x="60" y="66"/>
                  </a:lnTo>
                  <a:lnTo>
                    <a:pt x="70" y="61"/>
                  </a:lnTo>
                  <a:lnTo>
                    <a:pt x="67" y="42"/>
                  </a:lnTo>
                  <a:lnTo>
                    <a:pt x="52" y="37"/>
                  </a:lnTo>
                  <a:lnTo>
                    <a:pt x="31" y="30"/>
                  </a:lnTo>
                  <a:lnTo>
                    <a:pt x="25" y="14"/>
                  </a:lnTo>
                  <a:lnTo>
                    <a:pt x="18" y="0"/>
                  </a:lnTo>
                  <a:lnTo>
                    <a:pt x="12" y="8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1" name="Freeform 197">
              <a:extLst>
                <a:ext uri="{FF2B5EF4-FFF2-40B4-BE49-F238E27FC236}">
                  <a16:creationId xmlns:a16="http://schemas.microsoft.com/office/drawing/2014/main" id="{1C2699BB-C762-4098-8899-A1FE08641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4" y="2224"/>
              <a:ext cx="153" cy="161"/>
            </a:xfrm>
            <a:custGeom>
              <a:avLst/>
              <a:gdLst>
                <a:gd name="T0" fmla="*/ 99 w 136"/>
                <a:gd name="T1" fmla="*/ 0 h 143"/>
                <a:gd name="T2" fmla="*/ 114 w 136"/>
                <a:gd name="T3" fmla="*/ 0 h 143"/>
                <a:gd name="T4" fmla="*/ 118 w 136"/>
                <a:gd name="T5" fmla="*/ 25 h 143"/>
                <a:gd name="T6" fmla="*/ 123 w 136"/>
                <a:gd name="T7" fmla="*/ 34 h 143"/>
                <a:gd name="T8" fmla="*/ 135 w 136"/>
                <a:gd name="T9" fmla="*/ 45 h 143"/>
                <a:gd name="T10" fmla="*/ 117 w 136"/>
                <a:gd name="T11" fmla="*/ 60 h 143"/>
                <a:gd name="T12" fmla="*/ 125 w 136"/>
                <a:gd name="T13" fmla="*/ 87 h 143"/>
                <a:gd name="T14" fmla="*/ 121 w 136"/>
                <a:gd name="T15" fmla="*/ 103 h 143"/>
                <a:gd name="T16" fmla="*/ 114 w 136"/>
                <a:gd name="T17" fmla="*/ 112 h 143"/>
                <a:gd name="T18" fmla="*/ 106 w 136"/>
                <a:gd name="T19" fmla="*/ 114 h 143"/>
                <a:gd name="T20" fmla="*/ 101 w 136"/>
                <a:gd name="T21" fmla="*/ 127 h 143"/>
                <a:gd name="T22" fmla="*/ 91 w 136"/>
                <a:gd name="T23" fmla="*/ 116 h 143"/>
                <a:gd name="T24" fmla="*/ 86 w 136"/>
                <a:gd name="T25" fmla="*/ 122 h 143"/>
                <a:gd name="T26" fmla="*/ 67 w 136"/>
                <a:gd name="T27" fmla="*/ 123 h 143"/>
                <a:gd name="T28" fmla="*/ 63 w 136"/>
                <a:gd name="T29" fmla="*/ 114 h 143"/>
                <a:gd name="T30" fmla="*/ 55 w 136"/>
                <a:gd name="T31" fmla="*/ 116 h 143"/>
                <a:gd name="T32" fmla="*/ 55 w 136"/>
                <a:gd name="T33" fmla="*/ 139 h 143"/>
                <a:gd name="T34" fmla="*/ 46 w 136"/>
                <a:gd name="T35" fmla="*/ 133 h 143"/>
                <a:gd name="T36" fmla="*/ 40 w 136"/>
                <a:gd name="T37" fmla="*/ 124 h 143"/>
                <a:gd name="T38" fmla="*/ 36 w 136"/>
                <a:gd name="T39" fmla="*/ 139 h 143"/>
                <a:gd name="T40" fmla="*/ 26 w 136"/>
                <a:gd name="T41" fmla="*/ 142 h 143"/>
                <a:gd name="T42" fmla="*/ 19 w 136"/>
                <a:gd name="T43" fmla="*/ 131 h 143"/>
                <a:gd name="T44" fmla="*/ 7 w 136"/>
                <a:gd name="T45" fmla="*/ 129 h 143"/>
                <a:gd name="T46" fmla="*/ 0 w 136"/>
                <a:gd name="T47" fmla="*/ 123 h 143"/>
                <a:gd name="T48" fmla="*/ 11 w 136"/>
                <a:gd name="T49" fmla="*/ 112 h 143"/>
                <a:gd name="T50" fmla="*/ 23 w 136"/>
                <a:gd name="T51" fmla="*/ 105 h 143"/>
                <a:gd name="T52" fmla="*/ 32 w 136"/>
                <a:gd name="T53" fmla="*/ 97 h 143"/>
                <a:gd name="T54" fmla="*/ 54 w 136"/>
                <a:gd name="T55" fmla="*/ 99 h 143"/>
                <a:gd name="T56" fmla="*/ 55 w 136"/>
                <a:gd name="T57" fmla="*/ 84 h 143"/>
                <a:gd name="T58" fmla="*/ 60 w 136"/>
                <a:gd name="T59" fmla="*/ 72 h 143"/>
                <a:gd name="T60" fmla="*/ 68 w 136"/>
                <a:gd name="T61" fmla="*/ 76 h 143"/>
                <a:gd name="T62" fmla="*/ 88 w 136"/>
                <a:gd name="T63" fmla="*/ 73 h 143"/>
                <a:gd name="T64" fmla="*/ 91 w 136"/>
                <a:gd name="T65" fmla="*/ 62 h 143"/>
                <a:gd name="T66" fmla="*/ 91 w 136"/>
                <a:gd name="T67" fmla="*/ 44 h 143"/>
                <a:gd name="T68" fmla="*/ 97 w 136"/>
                <a:gd name="T69" fmla="*/ 34 h 143"/>
                <a:gd name="T70" fmla="*/ 92 w 136"/>
                <a:gd name="T71" fmla="*/ 10 h 143"/>
                <a:gd name="T72" fmla="*/ 99 w 136"/>
                <a:gd name="T7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" h="143">
                  <a:moveTo>
                    <a:pt x="99" y="0"/>
                  </a:moveTo>
                  <a:lnTo>
                    <a:pt x="114" y="0"/>
                  </a:lnTo>
                  <a:lnTo>
                    <a:pt x="118" y="25"/>
                  </a:lnTo>
                  <a:lnTo>
                    <a:pt x="123" y="34"/>
                  </a:lnTo>
                  <a:lnTo>
                    <a:pt x="135" y="45"/>
                  </a:lnTo>
                  <a:lnTo>
                    <a:pt x="117" y="60"/>
                  </a:lnTo>
                  <a:lnTo>
                    <a:pt x="125" y="87"/>
                  </a:lnTo>
                  <a:lnTo>
                    <a:pt x="121" y="103"/>
                  </a:lnTo>
                  <a:lnTo>
                    <a:pt x="114" y="112"/>
                  </a:lnTo>
                  <a:lnTo>
                    <a:pt x="106" y="114"/>
                  </a:lnTo>
                  <a:lnTo>
                    <a:pt x="101" y="127"/>
                  </a:lnTo>
                  <a:lnTo>
                    <a:pt x="91" y="116"/>
                  </a:lnTo>
                  <a:lnTo>
                    <a:pt x="86" y="122"/>
                  </a:lnTo>
                  <a:lnTo>
                    <a:pt x="67" y="123"/>
                  </a:lnTo>
                  <a:lnTo>
                    <a:pt x="63" y="114"/>
                  </a:lnTo>
                  <a:lnTo>
                    <a:pt x="55" y="116"/>
                  </a:lnTo>
                  <a:lnTo>
                    <a:pt x="55" y="139"/>
                  </a:lnTo>
                  <a:lnTo>
                    <a:pt x="46" y="133"/>
                  </a:lnTo>
                  <a:lnTo>
                    <a:pt x="40" y="124"/>
                  </a:lnTo>
                  <a:lnTo>
                    <a:pt x="36" y="139"/>
                  </a:lnTo>
                  <a:lnTo>
                    <a:pt x="26" y="142"/>
                  </a:lnTo>
                  <a:lnTo>
                    <a:pt x="19" y="131"/>
                  </a:lnTo>
                  <a:lnTo>
                    <a:pt x="7" y="129"/>
                  </a:lnTo>
                  <a:lnTo>
                    <a:pt x="0" y="123"/>
                  </a:lnTo>
                  <a:lnTo>
                    <a:pt x="11" y="112"/>
                  </a:lnTo>
                  <a:lnTo>
                    <a:pt x="23" y="105"/>
                  </a:lnTo>
                  <a:lnTo>
                    <a:pt x="32" y="97"/>
                  </a:lnTo>
                  <a:lnTo>
                    <a:pt x="54" y="99"/>
                  </a:lnTo>
                  <a:lnTo>
                    <a:pt x="55" y="84"/>
                  </a:lnTo>
                  <a:lnTo>
                    <a:pt x="60" y="72"/>
                  </a:lnTo>
                  <a:lnTo>
                    <a:pt x="68" y="76"/>
                  </a:lnTo>
                  <a:lnTo>
                    <a:pt x="88" y="73"/>
                  </a:lnTo>
                  <a:lnTo>
                    <a:pt x="91" y="62"/>
                  </a:lnTo>
                  <a:lnTo>
                    <a:pt x="91" y="44"/>
                  </a:lnTo>
                  <a:lnTo>
                    <a:pt x="97" y="34"/>
                  </a:lnTo>
                  <a:lnTo>
                    <a:pt x="92" y="10"/>
                  </a:lnTo>
                  <a:lnTo>
                    <a:pt x="99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2" name="Freeform 198">
              <a:extLst>
                <a:ext uri="{FF2B5EF4-FFF2-40B4-BE49-F238E27FC236}">
                  <a16:creationId xmlns:a16="http://schemas.microsoft.com/office/drawing/2014/main" id="{3D267BF9-1D2C-484F-A548-9C32D87AA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7" y="2375"/>
              <a:ext cx="37" cy="62"/>
            </a:xfrm>
            <a:custGeom>
              <a:avLst/>
              <a:gdLst>
                <a:gd name="T0" fmla="*/ 14 w 34"/>
                <a:gd name="T1" fmla="*/ 5 h 54"/>
                <a:gd name="T2" fmla="*/ 8 w 34"/>
                <a:gd name="T3" fmla="*/ 15 h 54"/>
                <a:gd name="T4" fmla="*/ 0 w 34"/>
                <a:gd name="T5" fmla="*/ 21 h 54"/>
                <a:gd name="T6" fmla="*/ 7 w 34"/>
                <a:gd name="T7" fmla="*/ 36 h 54"/>
                <a:gd name="T8" fmla="*/ 14 w 34"/>
                <a:gd name="T9" fmla="*/ 28 h 54"/>
                <a:gd name="T10" fmla="*/ 21 w 34"/>
                <a:gd name="T11" fmla="*/ 31 h 54"/>
                <a:gd name="T12" fmla="*/ 19 w 34"/>
                <a:gd name="T13" fmla="*/ 40 h 54"/>
                <a:gd name="T14" fmla="*/ 25 w 34"/>
                <a:gd name="T15" fmla="*/ 53 h 54"/>
                <a:gd name="T16" fmla="*/ 33 w 34"/>
                <a:gd name="T17" fmla="*/ 47 h 54"/>
                <a:gd name="T18" fmla="*/ 33 w 34"/>
                <a:gd name="T19" fmla="*/ 32 h 54"/>
                <a:gd name="T20" fmla="*/ 31 w 34"/>
                <a:gd name="T21" fmla="*/ 8 h 54"/>
                <a:gd name="T22" fmla="*/ 25 w 34"/>
                <a:gd name="T23" fmla="*/ 0 h 54"/>
                <a:gd name="T24" fmla="*/ 14 w 34"/>
                <a:gd name="T25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4">
                  <a:moveTo>
                    <a:pt x="14" y="5"/>
                  </a:moveTo>
                  <a:lnTo>
                    <a:pt x="8" y="15"/>
                  </a:lnTo>
                  <a:lnTo>
                    <a:pt x="0" y="21"/>
                  </a:lnTo>
                  <a:lnTo>
                    <a:pt x="7" y="36"/>
                  </a:lnTo>
                  <a:lnTo>
                    <a:pt x="14" y="28"/>
                  </a:lnTo>
                  <a:lnTo>
                    <a:pt x="21" y="31"/>
                  </a:lnTo>
                  <a:lnTo>
                    <a:pt x="19" y="40"/>
                  </a:lnTo>
                  <a:lnTo>
                    <a:pt x="25" y="53"/>
                  </a:lnTo>
                  <a:lnTo>
                    <a:pt x="33" y="47"/>
                  </a:lnTo>
                  <a:lnTo>
                    <a:pt x="33" y="32"/>
                  </a:lnTo>
                  <a:lnTo>
                    <a:pt x="31" y="8"/>
                  </a:lnTo>
                  <a:lnTo>
                    <a:pt x="25" y="0"/>
                  </a:lnTo>
                  <a:lnTo>
                    <a:pt x="14" y="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3" name="Freeform 199">
              <a:extLst>
                <a:ext uri="{FF2B5EF4-FFF2-40B4-BE49-F238E27FC236}">
                  <a16:creationId xmlns:a16="http://schemas.microsoft.com/office/drawing/2014/main" id="{BCCB7479-0A2C-43FE-ADF5-54E82E198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1" y="1966"/>
              <a:ext cx="915" cy="676"/>
            </a:xfrm>
            <a:custGeom>
              <a:avLst/>
              <a:gdLst>
                <a:gd name="T0" fmla="*/ 622 w 817"/>
                <a:gd name="T1" fmla="*/ 289 h 602"/>
                <a:gd name="T2" fmla="*/ 663 w 817"/>
                <a:gd name="T3" fmla="*/ 292 h 602"/>
                <a:gd name="T4" fmla="*/ 670 w 817"/>
                <a:gd name="T5" fmla="*/ 320 h 602"/>
                <a:gd name="T6" fmla="*/ 674 w 817"/>
                <a:gd name="T7" fmla="*/ 378 h 602"/>
                <a:gd name="T8" fmla="*/ 696 w 817"/>
                <a:gd name="T9" fmla="*/ 431 h 602"/>
                <a:gd name="T10" fmla="*/ 691 w 817"/>
                <a:gd name="T11" fmla="*/ 487 h 602"/>
                <a:gd name="T12" fmla="*/ 664 w 817"/>
                <a:gd name="T13" fmla="*/ 529 h 602"/>
                <a:gd name="T14" fmla="*/ 641 w 817"/>
                <a:gd name="T15" fmla="*/ 548 h 602"/>
                <a:gd name="T16" fmla="*/ 595 w 817"/>
                <a:gd name="T17" fmla="*/ 567 h 602"/>
                <a:gd name="T18" fmla="*/ 540 w 817"/>
                <a:gd name="T19" fmla="*/ 601 h 602"/>
                <a:gd name="T20" fmla="*/ 519 w 817"/>
                <a:gd name="T21" fmla="*/ 593 h 602"/>
                <a:gd name="T22" fmla="*/ 460 w 817"/>
                <a:gd name="T23" fmla="*/ 555 h 602"/>
                <a:gd name="T24" fmla="*/ 428 w 817"/>
                <a:gd name="T25" fmla="*/ 587 h 602"/>
                <a:gd name="T26" fmla="*/ 391 w 817"/>
                <a:gd name="T27" fmla="*/ 577 h 602"/>
                <a:gd name="T28" fmla="*/ 364 w 817"/>
                <a:gd name="T29" fmla="*/ 537 h 602"/>
                <a:gd name="T30" fmla="*/ 380 w 817"/>
                <a:gd name="T31" fmla="*/ 504 h 602"/>
                <a:gd name="T32" fmla="*/ 354 w 817"/>
                <a:gd name="T33" fmla="*/ 481 h 602"/>
                <a:gd name="T34" fmla="*/ 306 w 817"/>
                <a:gd name="T35" fmla="*/ 458 h 602"/>
                <a:gd name="T36" fmla="*/ 257 w 817"/>
                <a:gd name="T37" fmla="*/ 479 h 602"/>
                <a:gd name="T38" fmla="*/ 219 w 817"/>
                <a:gd name="T39" fmla="*/ 480 h 602"/>
                <a:gd name="T40" fmla="*/ 163 w 817"/>
                <a:gd name="T41" fmla="*/ 464 h 602"/>
                <a:gd name="T42" fmla="*/ 142 w 817"/>
                <a:gd name="T43" fmla="*/ 450 h 602"/>
                <a:gd name="T44" fmla="*/ 100 w 817"/>
                <a:gd name="T45" fmla="*/ 426 h 602"/>
                <a:gd name="T46" fmla="*/ 68 w 817"/>
                <a:gd name="T47" fmla="*/ 387 h 602"/>
                <a:gd name="T48" fmla="*/ 17 w 817"/>
                <a:gd name="T49" fmla="*/ 387 h 602"/>
                <a:gd name="T50" fmla="*/ 14 w 817"/>
                <a:gd name="T51" fmla="*/ 344 h 602"/>
                <a:gd name="T52" fmla="*/ 15 w 817"/>
                <a:gd name="T53" fmla="*/ 310 h 602"/>
                <a:gd name="T54" fmla="*/ 14 w 817"/>
                <a:gd name="T55" fmla="*/ 269 h 602"/>
                <a:gd name="T56" fmla="*/ 40 w 817"/>
                <a:gd name="T57" fmla="*/ 266 h 602"/>
                <a:gd name="T58" fmla="*/ 81 w 817"/>
                <a:gd name="T59" fmla="*/ 248 h 602"/>
                <a:gd name="T60" fmla="*/ 76 w 817"/>
                <a:gd name="T61" fmla="*/ 192 h 602"/>
                <a:gd name="T62" fmla="*/ 111 w 817"/>
                <a:gd name="T63" fmla="*/ 161 h 602"/>
                <a:gd name="T64" fmla="*/ 150 w 817"/>
                <a:gd name="T65" fmla="*/ 126 h 602"/>
                <a:gd name="T66" fmla="*/ 172 w 817"/>
                <a:gd name="T67" fmla="*/ 105 h 602"/>
                <a:gd name="T68" fmla="*/ 210 w 817"/>
                <a:gd name="T69" fmla="*/ 120 h 602"/>
                <a:gd name="T70" fmla="*/ 258 w 817"/>
                <a:gd name="T71" fmla="*/ 167 h 602"/>
                <a:gd name="T72" fmla="*/ 298 w 817"/>
                <a:gd name="T73" fmla="*/ 198 h 602"/>
                <a:gd name="T74" fmla="*/ 406 w 817"/>
                <a:gd name="T75" fmla="*/ 218 h 602"/>
                <a:gd name="T76" fmla="*/ 460 w 817"/>
                <a:gd name="T77" fmla="*/ 214 h 602"/>
                <a:gd name="T78" fmla="*/ 513 w 817"/>
                <a:gd name="T79" fmla="*/ 182 h 602"/>
                <a:gd name="T80" fmla="*/ 546 w 817"/>
                <a:gd name="T81" fmla="*/ 158 h 602"/>
                <a:gd name="T82" fmla="*/ 604 w 817"/>
                <a:gd name="T83" fmla="*/ 124 h 602"/>
                <a:gd name="T84" fmla="*/ 558 w 817"/>
                <a:gd name="T85" fmla="*/ 115 h 602"/>
                <a:gd name="T86" fmla="*/ 557 w 817"/>
                <a:gd name="T87" fmla="*/ 65 h 602"/>
                <a:gd name="T88" fmla="*/ 591 w 817"/>
                <a:gd name="T89" fmla="*/ 49 h 602"/>
                <a:gd name="T90" fmla="*/ 600 w 817"/>
                <a:gd name="T91" fmla="*/ 0 h 602"/>
                <a:gd name="T92" fmla="*/ 689 w 817"/>
                <a:gd name="T93" fmla="*/ 29 h 602"/>
                <a:gd name="T94" fmla="*/ 714 w 817"/>
                <a:gd name="T95" fmla="*/ 73 h 602"/>
                <a:gd name="T96" fmla="*/ 763 w 817"/>
                <a:gd name="T97" fmla="*/ 97 h 602"/>
                <a:gd name="T98" fmla="*/ 808 w 817"/>
                <a:gd name="T99" fmla="*/ 103 h 602"/>
                <a:gd name="T100" fmla="*/ 806 w 817"/>
                <a:gd name="T101" fmla="*/ 130 h 602"/>
                <a:gd name="T102" fmla="*/ 783 w 817"/>
                <a:gd name="T103" fmla="*/ 178 h 602"/>
                <a:gd name="T104" fmla="*/ 797 w 817"/>
                <a:gd name="T105" fmla="*/ 198 h 602"/>
                <a:gd name="T106" fmla="*/ 755 w 817"/>
                <a:gd name="T107" fmla="*/ 230 h 602"/>
                <a:gd name="T108" fmla="*/ 721 w 817"/>
                <a:gd name="T109" fmla="*/ 248 h 602"/>
                <a:gd name="T110" fmla="*/ 669 w 817"/>
                <a:gd name="T111" fmla="*/ 275 h 602"/>
                <a:gd name="T112" fmla="*/ 657 w 817"/>
                <a:gd name="T113" fmla="*/ 241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7" h="602">
                  <a:moveTo>
                    <a:pt x="641" y="259"/>
                  </a:moveTo>
                  <a:lnTo>
                    <a:pt x="621" y="274"/>
                  </a:lnTo>
                  <a:lnTo>
                    <a:pt x="622" y="289"/>
                  </a:lnTo>
                  <a:lnTo>
                    <a:pt x="637" y="302"/>
                  </a:lnTo>
                  <a:lnTo>
                    <a:pt x="652" y="303"/>
                  </a:lnTo>
                  <a:lnTo>
                    <a:pt x="663" y="292"/>
                  </a:lnTo>
                  <a:lnTo>
                    <a:pt x="685" y="294"/>
                  </a:lnTo>
                  <a:lnTo>
                    <a:pt x="689" y="314"/>
                  </a:lnTo>
                  <a:lnTo>
                    <a:pt x="670" y="320"/>
                  </a:lnTo>
                  <a:lnTo>
                    <a:pt x="655" y="334"/>
                  </a:lnTo>
                  <a:lnTo>
                    <a:pt x="661" y="353"/>
                  </a:lnTo>
                  <a:lnTo>
                    <a:pt x="674" y="378"/>
                  </a:lnTo>
                  <a:lnTo>
                    <a:pt x="692" y="397"/>
                  </a:lnTo>
                  <a:lnTo>
                    <a:pt x="692" y="413"/>
                  </a:lnTo>
                  <a:lnTo>
                    <a:pt x="696" y="431"/>
                  </a:lnTo>
                  <a:lnTo>
                    <a:pt x="703" y="471"/>
                  </a:lnTo>
                  <a:lnTo>
                    <a:pt x="693" y="474"/>
                  </a:lnTo>
                  <a:lnTo>
                    <a:pt x="691" y="487"/>
                  </a:lnTo>
                  <a:lnTo>
                    <a:pt x="677" y="500"/>
                  </a:lnTo>
                  <a:lnTo>
                    <a:pt x="678" y="519"/>
                  </a:lnTo>
                  <a:lnTo>
                    <a:pt x="664" y="529"/>
                  </a:lnTo>
                  <a:lnTo>
                    <a:pt x="655" y="530"/>
                  </a:lnTo>
                  <a:lnTo>
                    <a:pt x="652" y="545"/>
                  </a:lnTo>
                  <a:lnTo>
                    <a:pt x="641" y="548"/>
                  </a:lnTo>
                  <a:lnTo>
                    <a:pt x="638" y="563"/>
                  </a:lnTo>
                  <a:lnTo>
                    <a:pt x="613" y="570"/>
                  </a:lnTo>
                  <a:lnTo>
                    <a:pt x="595" y="567"/>
                  </a:lnTo>
                  <a:lnTo>
                    <a:pt x="572" y="575"/>
                  </a:lnTo>
                  <a:lnTo>
                    <a:pt x="549" y="593"/>
                  </a:lnTo>
                  <a:lnTo>
                    <a:pt x="540" y="601"/>
                  </a:lnTo>
                  <a:lnTo>
                    <a:pt x="534" y="581"/>
                  </a:lnTo>
                  <a:lnTo>
                    <a:pt x="525" y="576"/>
                  </a:lnTo>
                  <a:lnTo>
                    <a:pt x="519" y="593"/>
                  </a:lnTo>
                  <a:lnTo>
                    <a:pt x="497" y="563"/>
                  </a:lnTo>
                  <a:lnTo>
                    <a:pt x="475" y="555"/>
                  </a:lnTo>
                  <a:lnTo>
                    <a:pt x="460" y="555"/>
                  </a:lnTo>
                  <a:lnTo>
                    <a:pt x="437" y="567"/>
                  </a:lnTo>
                  <a:lnTo>
                    <a:pt x="426" y="573"/>
                  </a:lnTo>
                  <a:lnTo>
                    <a:pt x="428" y="587"/>
                  </a:lnTo>
                  <a:lnTo>
                    <a:pt x="408" y="590"/>
                  </a:lnTo>
                  <a:lnTo>
                    <a:pt x="405" y="581"/>
                  </a:lnTo>
                  <a:lnTo>
                    <a:pt x="391" y="577"/>
                  </a:lnTo>
                  <a:lnTo>
                    <a:pt x="387" y="554"/>
                  </a:lnTo>
                  <a:lnTo>
                    <a:pt x="380" y="539"/>
                  </a:lnTo>
                  <a:lnTo>
                    <a:pt x="364" y="537"/>
                  </a:lnTo>
                  <a:lnTo>
                    <a:pt x="365" y="524"/>
                  </a:lnTo>
                  <a:lnTo>
                    <a:pt x="375" y="516"/>
                  </a:lnTo>
                  <a:lnTo>
                    <a:pt x="380" y="504"/>
                  </a:lnTo>
                  <a:lnTo>
                    <a:pt x="375" y="487"/>
                  </a:lnTo>
                  <a:lnTo>
                    <a:pt x="371" y="479"/>
                  </a:lnTo>
                  <a:lnTo>
                    <a:pt x="354" y="481"/>
                  </a:lnTo>
                  <a:lnTo>
                    <a:pt x="345" y="467"/>
                  </a:lnTo>
                  <a:lnTo>
                    <a:pt x="329" y="458"/>
                  </a:lnTo>
                  <a:lnTo>
                    <a:pt x="306" y="458"/>
                  </a:lnTo>
                  <a:lnTo>
                    <a:pt x="288" y="468"/>
                  </a:lnTo>
                  <a:lnTo>
                    <a:pt x="280" y="479"/>
                  </a:lnTo>
                  <a:lnTo>
                    <a:pt x="257" y="479"/>
                  </a:lnTo>
                  <a:lnTo>
                    <a:pt x="241" y="471"/>
                  </a:lnTo>
                  <a:lnTo>
                    <a:pt x="233" y="486"/>
                  </a:lnTo>
                  <a:lnTo>
                    <a:pt x="219" y="480"/>
                  </a:lnTo>
                  <a:lnTo>
                    <a:pt x="188" y="478"/>
                  </a:lnTo>
                  <a:lnTo>
                    <a:pt x="174" y="470"/>
                  </a:lnTo>
                  <a:lnTo>
                    <a:pt x="163" y="464"/>
                  </a:lnTo>
                  <a:lnTo>
                    <a:pt x="161" y="448"/>
                  </a:lnTo>
                  <a:lnTo>
                    <a:pt x="156" y="458"/>
                  </a:lnTo>
                  <a:lnTo>
                    <a:pt x="142" y="450"/>
                  </a:lnTo>
                  <a:lnTo>
                    <a:pt x="129" y="438"/>
                  </a:lnTo>
                  <a:lnTo>
                    <a:pt x="113" y="438"/>
                  </a:lnTo>
                  <a:lnTo>
                    <a:pt x="100" y="426"/>
                  </a:lnTo>
                  <a:lnTo>
                    <a:pt x="79" y="421"/>
                  </a:lnTo>
                  <a:lnTo>
                    <a:pt x="79" y="395"/>
                  </a:lnTo>
                  <a:lnTo>
                    <a:pt x="68" y="387"/>
                  </a:lnTo>
                  <a:lnTo>
                    <a:pt x="51" y="385"/>
                  </a:lnTo>
                  <a:lnTo>
                    <a:pt x="31" y="398"/>
                  </a:lnTo>
                  <a:lnTo>
                    <a:pt x="17" y="387"/>
                  </a:lnTo>
                  <a:lnTo>
                    <a:pt x="19" y="368"/>
                  </a:lnTo>
                  <a:lnTo>
                    <a:pt x="11" y="358"/>
                  </a:lnTo>
                  <a:lnTo>
                    <a:pt x="14" y="344"/>
                  </a:lnTo>
                  <a:lnTo>
                    <a:pt x="17" y="321"/>
                  </a:lnTo>
                  <a:lnTo>
                    <a:pt x="17" y="308"/>
                  </a:lnTo>
                  <a:lnTo>
                    <a:pt x="15" y="310"/>
                  </a:lnTo>
                  <a:lnTo>
                    <a:pt x="0" y="299"/>
                  </a:lnTo>
                  <a:lnTo>
                    <a:pt x="2" y="277"/>
                  </a:lnTo>
                  <a:lnTo>
                    <a:pt x="14" y="269"/>
                  </a:lnTo>
                  <a:lnTo>
                    <a:pt x="35" y="282"/>
                  </a:lnTo>
                  <a:lnTo>
                    <a:pt x="42" y="275"/>
                  </a:lnTo>
                  <a:lnTo>
                    <a:pt x="40" y="266"/>
                  </a:lnTo>
                  <a:lnTo>
                    <a:pt x="64" y="261"/>
                  </a:lnTo>
                  <a:lnTo>
                    <a:pt x="69" y="252"/>
                  </a:lnTo>
                  <a:lnTo>
                    <a:pt x="81" y="248"/>
                  </a:lnTo>
                  <a:lnTo>
                    <a:pt x="82" y="208"/>
                  </a:lnTo>
                  <a:lnTo>
                    <a:pt x="71" y="203"/>
                  </a:lnTo>
                  <a:lnTo>
                    <a:pt x="76" y="192"/>
                  </a:lnTo>
                  <a:lnTo>
                    <a:pt x="104" y="189"/>
                  </a:lnTo>
                  <a:lnTo>
                    <a:pt x="110" y="181"/>
                  </a:lnTo>
                  <a:lnTo>
                    <a:pt x="111" y="161"/>
                  </a:lnTo>
                  <a:lnTo>
                    <a:pt x="126" y="153"/>
                  </a:lnTo>
                  <a:lnTo>
                    <a:pt x="144" y="159"/>
                  </a:lnTo>
                  <a:lnTo>
                    <a:pt x="150" y="126"/>
                  </a:lnTo>
                  <a:lnTo>
                    <a:pt x="157" y="119"/>
                  </a:lnTo>
                  <a:lnTo>
                    <a:pt x="169" y="116"/>
                  </a:lnTo>
                  <a:lnTo>
                    <a:pt x="172" y="105"/>
                  </a:lnTo>
                  <a:lnTo>
                    <a:pt x="181" y="98"/>
                  </a:lnTo>
                  <a:lnTo>
                    <a:pt x="189" y="109"/>
                  </a:lnTo>
                  <a:lnTo>
                    <a:pt x="210" y="120"/>
                  </a:lnTo>
                  <a:lnTo>
                    <a:pt x="214" y="136"/>
                  </a:lnTo>
                  <a:lnTo>
                    <a:pt x="225" y="161"/>
                  </a:lnTo>
                  <a:lnTo>
                    <a:pt x="258" y="167"/>
                  </a:lnTo>
                  <a:lnTo>
                    <a:pt x="272" y="170"/>
                  </a:lnTo>
                  <a:lnTo>
                    <a:pt x="288" y="179"/>
                  </a:lnTo>
                  <a:lnTo>
                    <a:pt x="298" y="198"/>
                  </a:lnTo>
                  <a:lnTo>
                    <a:pt x="308" y="207"/>
                  </a:lnTo>
                  <a:lnTo>
                    <a:pt x="388" y="213"/>
                  </a:lnTo>
                  <a:lnTo>
                    <a:pt x="406" y="218"/>
                  </a:lnTo>
                  <a:lnTo>
                    <a:pt x="427" y="230"/>
                  </a:lnTo>
                  <a:lnTo>
                    <a:pt x="448" y="223"/>
                  </a:lnTo>
                  <a:lnTo>
                    <a:pt x="460" y="214"/>
                  </a:lnTo>
                  <a:lnTo>
                    <a:pt x="488" y="218"/>
                  </a:lnTo>
                  <a:lnTo>
                    <a:pt x="511" y="199"/>
                  </a:lnTo>
                  <a:lnTo>
                    <a:pt x="513" y="182"/>
                  </a:lnTo>
                  <a:lnTo>
                    <a:pt x="513" y="165"/>
                  </a:lnTo>
                  <a:lnTo>
                    <a:pt x="532" y="172"/>
                  </a:lnTo>
                  <a:lnTo>
                    <a:pt x="546" y="158"/>
                  </a:lnTo>
                  <a:lnTo>
                    <a:pt x="558" y="148"/>
                  </a:lnTo>
                  <a:lnTo>
                    <a:pt x="580" y="136"/>
                  </a:lnTo>
                  <a:lnTo>
                    <a:pt x="604" y="124"/>
                  </a:lnTo>
                  <a:lnTo>
                    <a:pt x="593" y="109"/>
                  </a:lnTo>
                  <a:lnTo>
                    <a:pt x="570" y="112"/>
                  </a:lnTo>
                  <a:lnTo>
                    <a:pt x="558" y="115"/>
                  </a:lnTo>
                  <a:lnTo>
                    <a:pt x="555" y="109"/>
                  </a:lnTo>
                  <a:lnTo>
                    <a:pt x="553" y="77"/>
                  </a:lnTo>
                  <a:lnTo>
                    <a:pt x="557" y="65"/>
                  </a:lnTo>
                  <a:lnTo>
                    <a:pt x="568" y="76"/>
                  </a:lnTo>
                  <a:lnTo>
                    <a:pt x="587" y="76"/>
                  </a:lnTo>
                  <a:lnTo>
                    <a:pt x="591" y="49"/>
                  </a:lnTo>
                  <a:lnTo>
                    <a:pt x="602" y="40"/>
                  </a:lnTo>
                  <a:lnTo>
                    <a:pt x="592" y="14"/>
                  </a:lnTo>
                  <a:lnTo>
                    <a:pt x="600" y="0"/>
                  </a:lnTo>
                  <a:lnTo>
                    <a:pt x="661" y="1"/>
                  </a:lnTo>
                  <a:lnTo>
                    <a:pt x="675" y="17"/>
                  </a:lnTo>
                  <a:lnTo>
                    <a:pt x="689" y="29"/>
                  </a:lnTo>
                  <a:lnTo>
                    <a:pt x="700" y="42"/>
                  </a:lnTo>
                  <a:lnTo>
                    <a:pt x="703" y="59"/>
                  </a:lnTo>
                  <a:lnTo>
                    <a:pt x="714" y="73"/>
                  </a:lnTo>
                  <a:lnTo>
                    <a:pt x="740" y="78"/>
                  </a:lnTo>
                  <a:lnTo>
                    <a:pt x="751" y="88"/>
                  </a:lnTo>
                  <a:lnTo>
                    <a:pt x="763" y="97"/>
                  </a:lnTo>
                  <a:lnTo>
                    <a:pt x="769" y="106"/>
                  </a:lnTo>
                  <a:lnTo>
                    <a:pt x="783" y="107"/>
                  </a:lnTo>
                  <a:lnTo>
                    <a:pt x="808" y="103"/>
                  </a:lnTo>
                  <a:lnTo>
                    <a:pt x="813" y="109"/>
                  </a:lnTo>
                  <a:lnTo>
                    <a:pt x="816" y="122"/>
                  </a:lnTo>
                  <a:lnTo>
                    <a:pt x="806" y="130"/>
                  </a:lnTo>
                  <a:lnTo>
                    <a:pt x="804" y="165"/>
                  </a:lnTo>
                  <a:lnTo>
                    <a:pt x="791" y="164"/>
                  </a:lnTo>
                  <a:lnTo>
                    <a:pt x="783" y="178"/>
                  </a:lnTo>
                  <a:lnTo>
                    <a:pt x="784" y="194"/>
                  </a:lnTo>
                  <a:lnTo>
                    <a:pt x="798" y="198"/>
                  </a:lnTo>
                  <a:lnTo>
                    <a:pt x="797" y="198"/>
                  </a:lnTo>
                  <a:lnTo>
                    <a:pt x="783" y="209"/>
                  </a:lnTo>
                  <a:lnTo>
                    <a:pt x="769" y="213"/>
                  </a:lnTo>
                  <a:lnTo>
                    <a:pt x="755" y="230"/>
                  </a:lnTo>
                  <a:lnTo>
                    <a:pt x="741" y="230"/>
                  </a:lnTo>
                  <a:lnTo>
                    <a:pt x="729" y="224"/>
                  </a:lnTo>
                  <a:lnTo>
                    <a:pt x="721" y="248"/>
                  </a:lnTo>
                  <a:lnTo>
                    <a:pt x="707" y="257"/>
                  </a:lnTo>
                  <a:lnTo>
                    <a:pt x="689" y="268"/>
                  </a:lnTo>
                  <a:lnTo>
                    <a:pt x="669" y="275"/>
                  </a:lnTo>
                  <a:lnTo>
                    <a:pt x="667" y="258"/>
                  </a:lnTo>
                  <a:lnTo>
                    <a:pt x="663" y="242"/>
                  </a:lnTo>
                  <a:lnTo>
                    <a:pt x="657" y="241"/>
                  </a:lnTo>
                  <a:lnTo>
                    <a:pt x="648" y="248"/>
                  </a:lnTo>
                  <a:lnTo>
                    <a:pt x="641" y="25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4" name="Freeform 200">
              <a:extLst>
                <a:ext uri="{FF2B5EF4-FFF2-40B4-BE49-F238E27FC236}">
                  <a16:creationId xmlns:a16="http://schemas.microsoft.com/office/drawing/2014/main" id="{26EA2ACD-C2A7-43A0-AA9F-B64208C89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" y="2205"/>
              <a:ext cx="78" cy="101"/>
            </a:xfrm>
            <a:custGeom>
              <a:avLst/>
              <a:gdLst>
                <a:gd name="T0" fmla="*/ 67 w 70"/>
                <a:gd name="T1" fmla="*/ 0 h 91"/>
                <a:gd name="T2" fmla="*/ 69 w 70"/>
                <a:gd name="T3" fmla="*/ 25 h 91"/>
                <a:gd name="T4" fmla="*/ 60 w 70"/>
                <a:gd name="T5" fmla="*/ 31 h 91"/>
                <a:gd name="T6" fmla="*/ 52 w 70"/>
                <a:gd name="T7" fmla="*/ 45 h 91"/>
                <a:gd name="T8" fmla="*/ 39 w 70"/>
                <a:gd name="T9" fmla="*/ 51 h 91"/>
                <a:gd name="T10" fmla="*/ 55 w 70"/>
                <a:gd name="T11" fmla="*/ 67 h 91"/>
                <a:gd name="T12" fmla="*/ 50 w 70"/>
                <a:gd name="T13" fmla="*/ 82 h 91"/>
                <a:gd name="T14" fmla="*/ 29 w 70"/>
                <a:gd name="T15" fmla="*/ 90 h 91"/>
                <a:gd name="T16" fmla="*/ 22 w 70"/>
                <a:gd name="T17" fmla="*/ 81 h 91"/>
                <a:gd name="T18" fmla="*/ 4 w 70"/>
                <a:gd name="T19" fmla="*/ 73 h 91"/>
                <a:gd name="T20" fmla="*/ 15 w 70"/>
                <a:gd name="T21" fmla="*/ 65 h 91"/>
                <a:gd name="T22" fmla="*/ 16 w 70"/>
                <a:gd name="T23" fmla="*/ 48 h 91"/>
                <a:gd name="T24" fmla="*/ 4 w 70"/>
                <a:gd name="T25" fmla="*/ 45 h 91"/>
                <a:gd name="T26" fmla="*/ 0 w 70"/>
                <a:gd name="T27" fmla="*/ 45 h 91"/>
                <a:gd name="T28" fmla="*/ 14 w 70"/>
                <a:gd name="T29" fmla="*/ 37 h 91"/>
                <a:gd name="T30" fmla="*/ 22 w 70"/>
                <a:gd name="T31" fmla="*/ 12 h 91"/>
                <a:gd name="T32" fmla="*/ 34 w 70"/>
                <a:gd name="T33" fmla="*/ 18 h 91"/>
                <a:gd name="T34" fmla="*/ 48 w 70"/>
                <a:gd name="T35" fmla="*/ 18 h 91"/>
                <a:gd name="T36" fmla="*/ 62 w 70"/>
                <a:gd name="T37" fmla="*/ 1 h 91"/>
                <a:gd name="T38" fmla="*/ 67 w 70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91">
                  <a:moveTo>
                    <a:pt x="67" y="0"/>
                  </a:moveTo>
                  <a:lnTo>
                    <a:pt x="69" y="25"/>
                  </a:lnTo>
                  <a:lnTo>
                    <a:pt x="60" y="31"/>
                  </a:lnTo>
                  <a:lnTo>
                    <a:pt x="52" y="45"/>
                  </a:lnTo>
                  <a:lnTo>
                    <a:pt x="39" y="51"/>
                  </a:lnTo>
                  <a:lnTo>
                    <a:pt x="55" y="67"/>
                  </a:lnTo>
                  <a:lnTo>
                    <a:pt x="50" y="82"/>
                  </a:lnTo>
                  <a:lnTo>
                    <a:pt x="29" y="90"/>
                  </a:lnTo>
                  <a:lnTo>
                    <a:pt x="22" y="81"/>
                  </a:lnTo>
                  <a:lnTo>
                    <a:pt x="4" y="73"/>
                  </a:lnTo>
                  <a:lnTo>
                    <a:pt x="15" y="65"/>
                  </a:lnTo>
                  <a:lnTo>
                    <a:pt x="16" y="48"/>
                  </a:lnTo>
                  <a:lnTo>
                    <a:pt x="4" y="45"/>
                  </a:lnTo>
                  <a:lnTo>
                    <a:pt x="0" y="45"/>
                  </a:lnTo>
                  <a:lnTo>
                    <a:pt x="14" y="37"/>
                  </a:lnTo>
                  <a:lnTo>
                    <a:pt x="22" y="12"/>
                  </a:lnTo>
                  <a:lnTo>
                    <a:pt x="34" y="18"/>
                  </a:lnTo>
                  <a:lnTo>
                    <a:pt x="48" y="18"/>
                  </a:lnTo>
                  <a:lnTo>
                    <a:pt x="62" y="1"/>
                  </a:lnTo>
                  <a:lnTo>
                    <a:pt x="67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5" name="Freeform 201">
              <a:extLst>
                <a:ext uri="{FF2B5EF4-FFF2-40B4-BE49-F238E27FC236}">
                  <a16:creationId xmlns:a16="http://schemas.microsoft.com/office/drawing/2014/main" id="{44CADBAE-012F-4903-9DED-17A8AB430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3" y="2504"/>
              <a:ext cx="126" cy="325"/>
            </a:xfrm>
            <a:custGeom>
              <a:avLst/>
              <a:gdLst>
                <a:gd name="T0" fmla="*/ 1 w 113"/>
                <a:gd name="T1" fmla="*/ 109 h 289"/>
                <a:gd name="T2" fmla="*/ 8 w 113"/>
                <a:gd name="T3" fmla="*/ 97 h 289"/>
                <a:gd name="T4" fmla="*/ 8 w 113"/>
                <a:gd name="T5" fmla="*/ 69 h 289"/>
                <a:gd name="T6" fmla="*/ 21 w 113"/>
                <a:gd name="T7" fmla="*/ 54 h 289"/>
                <a:gd name="T8" fmla="*/ 27 w 113"/>
                <a:gd name="T9" fmla="*/ 35 h 289"/>
                <a:gd name="T10" fmla="*/ 38 w 113"/>
                <a:gd name="T11" fmla="*/ 20 h 289"/>
                <a:gd name="T12" fmla="*/ 56 w 113"/>
                <a:gd name="T13" fmla="*/ 11 h 289"/>
                <a:gd name="T14" fmla="*/ 57 w 113"/>
                <a:gd name="T15" fmla="*/ 3 h 289"/>
                <a:gd name="T16" fmla="*/ 74 w 113"/>
                <a:gd name="T17" fmla="*/ 0 h 289"/>
                <a:gd name="T18" fmla="*/ 78 w 113"/>
                <a:gd name="T19" fmla="*/ 8 h 289"/>
                <a:gd name="T20" fmla="*/ 84 w 113"/>
                <a:gd name="T21" fmla="*/ 25 h 289"/>
                <a:gd name="T22" fmla="*/ 78 w 113"/>
                <a:gd name="T23" fmla="*/ 37 h 289"/>
                <a:gd name="T24" fmla="*/ 68 w 113"/>
                <a:gd name="T25" fmla="*/ 45 h 289"/>
                <a:gd name="T26" fmla="*/ 67 w 113"/>
                <a:gd name="T27" fmla="*/ 58 h 289"/>
                <a:gd name="T28" fmla="*/ 83 w 113"/>
                <a:gd name="T29" fmla="*/ 60 h 289"/>
                <a:gd name="T30" fmla="*/ 91 w 113"/>
                <a:gd name="T31" fmla="*/ 75 h 289"/>
                <a:gd name="T32" fmla="*/ 94 w 113"/>
                <a:gd name="T33" fmla="*/ 98 h 289"/>
                <a:gd name="T34" fmla="*/ 109 w 113"/>
                <a:gd name="T35" fmla="*/ 102 h 289"/>
                <a:gd name="T36" fmla="*/ 112 w 113"/>
                <a:gd name="T37" fmla="*/ 111 h 289"/>
                <a:gd name="T38" fmla="*/ 105 w 113"/>
                <a:gd name="T39" fmla="*/ 125 h 289"/>
                <a:gd name="T40" fmla="*/ 97 w 113"/>
                <a:gd name="T41" fmla="*/ 132 h 289"/>
                <a:gd name="T42" fmla="*/ 82 w 113"/>
                <a:gd name="T43" fmla="*/ 138 h 289"/>
                <a:gd name="T44" fmla="*/ 80 w 113"/>
                <a:gd name="T45" fmla="*/ 164 h 289"/>
                <a:gd name="T46" fmla="*/ 84 w 113"/>
                <a:gd name="T47" fmla="*/ 175 h 289"/>
                <a:gd name="T48" fmla="*/ 96 w 113"/>
                <a:gd name="T49" fmla="*/ 190 h 289"/>
                <a:gd name="T50" fmla="*/ 91 w 113"/>
                <a:gd name="T51" fmla="*/ 215 h 289"/>
                <a:gd name="T52" fmla="*/ 93 w 113"/>
                <a:gd name="T53" fmla="*/ 227 h 289"/>
                <a:gd name="T54" fmla="*/ 98 w 113"/>
                <a:gd name="T55" fmla="*/ 246 h 289"/>
                <a:gd name="T56" fmla="*/ 110 w 113"/>
                <a:gd name="T57" fmla="*/ 257 h 289"/>
                <a:gd name="T58" fmla="*/ 101 w 113"/>
                <a:gd name="T59" fmla="*/ 278 h 289"/>
                <a:gd name="T60" fmla="*/ 94 w 113"/>
                <a:gd name="T61" fmla="*/ 288 h 289"/>
                <a:gd name="T62" fmla="*/ 88 w 113"/>
                <a:gd name="T63" fmla="*/ 261 h 289"/>
                <a:gd name="T64" fmla="*/ 84 w 113"/>
                <a:gd name="T65" fmla="*/ 242 h 289"/>
                <a:gd name="T66" fmla="*/ 73 w 113"/>
                <a:gd name="T67" fmla="*/ 234 h 289"/>
                <a:gd name="T68" fmla="*/ 78 w 113"/>
                <a:gd name="T69" fmla="*/ 197 h 289"/>
                <a:gd name="T70" fmla="*/ 64 w 113"/>
                <a:gd name="T71" fmla="*/ 175 h 289"/>
                <a:gd name="T72" fmla="*/ 56 w 113"/>
                <a:gd name="T73" fmla="*/ 187 h 289"/>
                <a:gd name="T74" fmla="*/ 46 w 113"/>
                <a:gd name="T75" fmla="*/ 197 h 289"/>
                <a:gd name="T76" fmla="*/ 32 w 113"/>
                <a:gd name="T77" fmla="*/ 192 h 289"/>
                <a:gd name="T78" fmla="*/ 28 w 113"/>
                <a:gd name="T79" fmla="*/ 160 h 289"/>
                <a:gd name="T80" fmla="*/ 25 w 113"/>
                <a:gd name="T81" fmla="*/ 145 h 289"/>
                <a:gd name="T82" fmla="*/ 13 w 113"/>
                <a:gd name="T83" fmla="*/ 128 h 289"/>
                <a:gd name="T84" fmla="*/ 0 w 113"/>
                <a:gd name="T85" fmla="*/ 117 h 289"/>
                <a:gd name="T86" fmla="*/ 1 w 113"/>
                <a:gd name="T87" fmla="*/ 10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289">
                  <a:moveTo>
                    <a:pt x="1" y="109"/>
                  </a:moveTo>
                  <a:lnTo>
                    <a:pt x="8" y="97"/>
                  </a:lnTo>
                  <a:lnTo>
                    <a:pt x="8" y="69"/>
                  </a:lnTo>
                  <a:lnTo>
                    <a:pt x="21" y="54"/>
                  </a:lnTo>
                  <a:lnTo>
                    <a:pt x="27" y="35"/>
                  </a:lnTo>
                  <a:lnTo>
                    <a:pt x="38" y="20"/>
                  </a:lnTo>
                  <a:lnTo>
                    <a:pt x="56" y="11"/>
                  </a:lnTo>
                  <a:lnTo>
                    <a:pt x="57" y="3"/>
                  </a:lnTo>
                  <a:lnTo>
                    <a:pt x="74" y="0"/>
                  </a:lnTo>
                  <a:lnTo>
                    <a:pt x="78" y="8"/>
                  </a:lnTo>
                  <a:lnTo>
                    <a:pt x="84" y="25"/>
                  </a:lnTo>
                  <a:lnTo>
                    <a:pt x="78" y="37"/>
                  </a:lnTo>
                  <a:lnTo>
                    <a:pt x="68" y="45"/>
                  </a:lnTo>
                  <a:lnTo>
                    <a:pt x="67" y="58"/>
                  </a:lnTo>
                  <a:lnTo>
                    <a:pt x="83" y="60"/>
                  </a:lnTo>
                  <a:lnTo>
                    <a:pt x="91" y="75"/>
                  </a:lnTo>
                  <a:lnTo>
                    <a:pt x="94" y="98"/>
                  </a:lnTo>
                  <a:lnTo>
                    <a:pt x="109" y="102"/>
                  </a:lnTo>
                  <a:lnTo>
                    <a:pt x="112" y="111"/>
                  </a:lnTo>
                  <a:lnTo>
                    <a:pt x="105" y="125"/>
                  </a:lnTo>
                  <a:lnTo>
                    <a:pt x="97" y="132"/>
                  </a:lnTo>
                  <a:lnTo>
                    <a:pt x="82" y="138"/>
                  </a:lnTo>
                  <a:lnTo>
                    <a:pt x="80" y="164"/>
                  </a:lnTo>
                  <a:lnTo>
                    <a:pt x="84" y="175"/>
                  </a:lnTo>
                  <a:lnTo>
                    <a:pt x="96" y="190"/>
                  </a:lnTo>
                  <a:lnTo>
                    <a:pt x="91" y="215"/>
                  </a:lnTo>
                  <a:lnTo>
                    <a:pt x="93" y="227"/>
                  </a:lnTo>
                  <a:lnTo>
                    <a:pt x="98" y="246"/>
                  </a:lnTo>
                  <a:lnTo>
                    <a:pt x="110" y="257"/>
                  </a:lnTo>
                  <a:lnTo>
                    <a:pt x="101" y="278"/>
                  </a:lnTo>
                  <a:lnTo>
                    <a:pt x="94" y="288"/>
                  </a:lnTo>
                  <a:lnTo>
                    <a:pt x="88" y="261"/>
                  </a:lnTo>
                  <a:lnTo>
                    <a:pt x="84" y="242"/>
                  </a:lnTo>
                  <a:lnTo>
                    <a:pt x="73" y="234"/>
                  </a:lnTo>
                  <a:lnTo>
                    <a:pt x="78" y="197"/>
                  </a:lnTo>
                  <a:lnTo>
                    <a:pt x="64" y="175"/>
                  </a:lnTo>
                  <a:lnTo>
                    <a:pt x="56" y="187"/>
                  </a:lnTo>
                  <a:lnTo>
                    <a:pt x="46" y="197"/>
                  </a:lnTo>
                  <a:lnTo>
                    <a:pt x="32" y="192"/>
                  </a:lnTo>
                  <a:lnTo>
                    <a:pt x="28" y="160"/>
                  </a:lnTo>
                  <a:lnTo>
                    <a:pt x="25" y="145"/>
                  </a:lnTo>
                  <a:lnTo>
                    <a:pt x="13" y="128"/>
                  </a:lnTo>
                  <a:lnTo>
                    <a:pt x="0" y="117"/>
                  </a:lnTo>
                  <a:lnTo>
                    <a:pt x="1" y="10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6" name="Freeform 202">
              <a:extLst>
                <a:ext uri="{FF2B5EF4-FFF2-40B4-BE49-F238E27FC236}">
                  <a16:creationId xmlns:a16="http://schemas.microsoft.com/office/drawing/2014/main" id="{B082E5FB-06F1-4415-9606-89382D9F9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2" y="2922"/>
              <a:ext cx="190" cy="210"/>
            </a:xfrm>
            <a:custGeom>
              <a:avLst/>
              <a:gdLst>
                <a:gd name="T0" fmla="*/ 65 w 170"/>
                <a:gd name="T1" fmla="*/ 29 h 187"/>
                <a:gd name="T2" fmla="*/ 43 w 170"/>
                <a:gd name="T3" fmla="*/ 20 h 187"/>
                <a:gd name="T4" fmla="*/ 25 w 170"/>
                <a:gd name="T5" fmla="*/ 0 h 187"/>
                <a:gd name="T6" fmla="*/ 3 w 170"/>
                <a:gd name="T7" fmla="*/ 3 h 187"/>
                <a:gd name="T8" fmla="*/ 0 w 170"/>
                <a:gd name="T9" fmla="*/ 11 h 187"/>
                <a:gd name="T10" fmla="*/ 26 w 170"/>
                <a:gd name="T11" fmla="*/ 29 h 187"/>
                <a:gd name="T12" fmla="*/ 49 w 170"/>
                <a:gd name="T13" fmla="*/ 49 h 187"/>
                <a:gd name="T14" fmla="*/ 65 w 170"/>
                <a:gd name="T15" fmla="*/ 63 h 187"/>
                <a:gd name="T16" fmla="*/ 69 w 170"/>
                <a:gd name="T17" fmla="*/ 84 h 187"/>
                <a:gd name="T18" fmla="*/ 78 w 170"/>
                <a:gd name="T19" fmla="*/ 103 h 187"/>
                <a:gd name="T20" fmla="*/ 108 w 170"/>
                <a:gd name="T21" fmla="*/ 143 h 187"/>
                <a:gd name="T22" fmla="*/ 134 w 170"/>
                <a:gd name="T23" fmla="*/ 174 h 187"/>
                <a:gd name="T24" fmla="*/ 143 w 170"/>
                <a:gd name="T25" fmla="*/ 186 h 187"/>
                <a:gd name="T26" fmla="*/ 169 w 170"/>
                <a:gd name="T27" fmla="*/ 174 h 187"/>
                <a:gd name="T28" fmla="*/ 166 w 170"/>
                <a:gd name="T29" fmla="*/ 158 h 187"/>
                <a:gd name="T30" fmla="*/ 166 w 170"/>
                <a:gd name="T31" fmla="*/ 138 h 187"/>
                <a:gd name="T32" fmla="*/ 158 w 170"/>
                <a:gd name="T33" fmla="*/ 127 h 187"/>
                <a:gd name="T34" fmla="*/ 135 w 170"/>
                <a:gd name="T35" fmla="*/ 119 h 187"/>
                <a:gd name="T36" fmla="*/ 135 w 170"/>
                <a:gd name="T37" fmla="*/ 110 h 187"/>
                <a:gd name="T38" fmla="*/ 127 w 170"/>
                <a:gd name="T39" fmla="*/ 97 h 187"/>
                <a:gd name="T40" fmla="*/ 127 w 170"/>
                <a:gd name="T41" fmla="*/ 79 h 187"/>
                <a:gd name="T42" fmla="*/ 112 w 170"/>
                <a:gd name="T43" fmla="*/ 65 h 187"/>
                <a:gd name="T44" fmla="*/ 92 w 170"/>
                <a:gd name="T45" fmla="*/ 53 h 187"/>
                <a:gd name="T46" fmla="*/ 65 w 170"/>
                <a:gd name="T47" fmla="*/ 2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0" h="187">
                  <a:moveTo>
                    <a:pt x="65" y="29"/>
                  </a:moveTo>
                  <a:lnTo>
                    <a:pt x="43" y="20"/>
                  </a:lnTo>
                  <a:lnTo>
                    <a:pt x="25" y="0"/>
                  </a:lnTo>
                  <a:lnTo>
                    <a:pt x="3" y="3"/>
                  </a:lnTo>
                  <a:lnTo>
                    <a:pt x="0" y="11"/>
                  </a:lnTo>
                  <a:lnTo>
                    <a:pt x="26" y="29"/>
                  </a:lnTo>
                  <a:lnTo>
                    <a:pt x="49" y="49"/>
                  </a:lnTo>
                  <a:lnTo>
                    <a:pt x="65" y="63"/>
                  </a:lnTo>
                  <a:lnTo>
                    <a:pt x="69" y="84"/>
                  </a:lnTo>
                  <a:lnTo>
                    <a:pt x="78" y="103"/>
                  </a:lnTo>
                  <a:lnTo>
                    <a:pt x="108" y="143"/>
                  </a:lnTo>
                  <a:lnTo>
                    <a:pt x="134" y="174"/>
                  </a:lnTo>
                  <a:lnTo>
                    <a:pt x="143" y="186"/>
                  </a:lnTo>
                  <a:lnTo>
                    <a:pt x="169" y="174"/>
                  </a:lnTo>
                  <a:lnTo>
                    <a:pt x="166" y="158"/>
                  </a:lnTo>
                  <a:lnTo>
                    <a:pt x="166" y="138"/>
                  </a:lnTo>
                  <a:lnTo>
                    <a:pt x="158" y="127"/>
                  </a:lnTo>
                  <a:lnTo>
                    <a:pt x="135" y="119"/>
                  </a:lnTo>
                  <a:lnTo>
                    <a:pt x="135" y="110"/>
                  </a:lnTo>
                  <a:lnTo>
                    <a:pt x="127" y="97"/>
                  </a:lnTo>
                  <a:lnTo>
                    <a:pt x="127" y="79"/>
                  </a:lnTo>
                  <a:lnTo>
                    <a:pt x="112" y="65"/>
                  </a:lnTo>
                  <a:lnTo>
                    <a:pt x="92" y="53"/>
                  </a:lnTo>
                  <a:lnTo>
                    <a:pt x="65" y="2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7" name="Freeform 203">
              <a:extLst>
                <a:ext uri="{FF2B5EF4-FFF2-40B4-BE49-F238E27FC236}">
                  <a16:creationId xmlns:a16="http://schemas.microsoft.com/office/drawing/2014/main" id="{ABD01649-A92F-478C-BE54-56DAB2939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" y="2893"/>
              <a:ext cx="183" cy="206"/>
            </a:xfrm>
            <a:custGeom>
              <a:avLst/>
              <a:gdLst>
                <a:gd name="T0" fmla="*/ 35 w 163"/>
                <a:gd name="T1" fmla="*/ 89 h 184"/>
                <a:gd name="T2" fmla="*/ 4 w 163"/>
                <a:gd name="T3" fmla="*/ 89 h 184"/>
                <a:gd name="T4" fmla="*/ 0 w 163"/>
                <a:gd name="T5" fmla="*/ 112 h 184"/>
                <a:gd name="T6" fmla="*/ 11 w 163"/>
                <a:gd name="T7" fmla="*/ 118 h 184"/>
                <a:gd name="T8" fmla="*/ 12 w 163"/>
                <a:gd name="T9" fmla="*/ 136 h 184"/>
                <a:gd name="T10" fmla="*/ 25 w 163"/>
                <a:gd name="T11" fmla="*/ 139 h 184"/>
                <a:gd name="T12" fmla="*/ 26 w 163"/>
                <a:gd name="T13" fmla="*/ 160 h 184"/>
                <a:gd name="T14" fmla="*/ 34 w 163"/>
                <a:gd name="T15" fmla="*/ 161 h 184"/>
                <a:gd name="T16" fmla="*/ 41 w 163"/>
                <a:gd name="T17" fmla="*/ 170 h 184"/>
                <a:gd name="T18" fmla="*/ 62 w 163"/>
                <a:gd name="T19" fmla="*/ 175 h 184"/>
                <a:gd name="T20" fmla="*/ 70 w 163"/>
                <a:gd name="T21" fmla="*/ 164 h 184"/>
                <a:gd name="T22" fmla="*/ 81 w 163"/>
                <a:gd name="T23" fmla="*/ 168 h 184"/>
                <a:gd name="T24" fmla="*/ 89 w 163"/>
                <a:gd name="T25" fmla="*/ 183 h 184"/>
                <a:gd name="T26" fmla="*/ 108 w 163"/>
                <a:gd name="T27" fmla="*/ 181 h 184"/>
                <a:gd name="T28" fmla="*/ 112 w 163"/>
                <a:gd name="T29" fmla="*/ 169 h 184"/>
                <a:gd name="T30" fmla="*/ 120 w 163"/>
                <a:gd name="T31" fmla="*/ 157 h 184"/>
                <a:gd name="T32" fmla="*/ 120 w 163"/>
                <a:gd name="T33" fmla="*/ 142 h 184"/>
                <a:gd name="T34" fmla="*/ 132 w 163"/>
                <a:gd name="T35" fmla="*/ 131 h 184"/>
                <a:gd name="T36" fmla="*/ 138 w 163"/>
                <a:gd name="T37" fmla="*/ 107 h 184"/>
                <a:gd name="T38" fmla="*/ 151 w 163"/>
                <a:gd name="T39" fmla="*/ 102 h 184"/>
                <a:gd name="T40" fmla="*/ 151 w 163"/>
                <a:gd name="T41" fmla="*/ 88 h 184"/>
                <a:gd name="T42" fmla="*/ 137 w 163"/>
                <a:gd name="T43" fmla="*/ 77 h 184"/>
                <a:gd name="T44" fmla="*/ 137 w 163"/>
                <a:gd name="T45" fmla="*/ 52 h 184"/>
                <a:gd name="T46" fmla="*/ 148 w 163"/>
                <a:gd name="T47" fmla="*/ 43 h 184"/>
                <a:gd name="T48" fmla="*/ 162 w 163"/>
                <a:gd name="T49" fmla="*/ 32 h 184"/>
                <a:gd name="T50" fmla="*/ 159 w 163"/>
                <a:gd name="T51" fmla="*/ 17 h 184"/>
                <a:gd name="T52" fmla="*/ 141 w 163"/>
                <a:gd name="T53" fmla="*/ 13 h 184"/>
                <a:gd name="T54" fmla="*/ 131 w 163"/>
                <a:gd name="T55" fmla="*/ 9 h 184"/>
                <a:gd name="T56" fmla="*/ 114 w 163"/>
                <a:gd name="T57" fmla="*/ 0 h 184"/>
                <a:gd name="T58" fmla="*/ 110 w 163"/>
                <a:gd name="T59" fmla="*/ 14 h 184"/>
                <a:gd name="T60" fmla="*/ 99 w 163"/>
                <a:gd name="T61" fmla="*/ 20 h 184"/>
                <a:gd name="T62" fmla="*/ 96 w 163"/>
                <a:gd name="T63" fmla="*/ 37 h 184"/>
                <a:gd name="T64" fmla="*/ 84 w 163"/>
                <a:gd name="T65" fmla="*/ 43 h 184"/>
                <a:gd name="T66" fmla="*/ 70 w 163"/>
                <a:gd name="T67" fmla="*/ 53 h 184"/>
                <a:gd name="T68" fmla="*/ 63 w 163"/>
                <a:gd name="T69" fmla="*/ 68 h 184"/>
                <a:gd name="T70" fmla="*/ 44 w 163"/>
                <a:gd name="T71" fmla="*/ 66 h 184"/>
                <a:gd name="T72" fmla="*/ 41 w 163"/>
                <a:gd name="T73" fmla="*/ 80 h 184"/>
                <a:gd name="T74" fmla="*/ 35 w 163"/>
                <a:gd name="T75" fmla="*/ 8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3" h="184">
                  <a:moveTo>
                    <a:pt x="35" y="89"/>
                  </a:moveTo>
                  <a:lnTo>
                    <a:pt x="4" y="89"/>
                  </a:lnTo>
                  <a:lnTo>
                    <a:pt x="0" y="112"/>
                  </a:lnTo>
                  <a:lnTo>
                    <a:pt x="11" y="118"/>
                  </a:lnTo>
                  <a:lnTo>
                    <a:pt x="12" y="136"/>
                  </a:lnTo>
                  <a:lnTo>
                    <a:pt x="25" y="139"/>
                  </a:lnTo>
                  <a:lnTo>
                    <a:pt x="26" y="160"/>
                  </a:lnTo>
                  <a:lnTo>
                    <a:pt x="34" y="161"/>
                  </a:lnTo>
                  <a:lnTo>
                    <a:pt x="41" y="170"/>
                  </a:lnTo>
                  <a:lnTo>
                    <a:pt x="62" y="175"/>
                  </a:lnTo>
                  <a:lnTo>
                    <a:pt x="70" y="164"/>
                  </a:lnTo>
                  <a:lnTo>
                    <a:pt x="81" y="168"/>
                  </a:lnTo>
                  <a:lnTo>
                    <a:pt x="89" y="183"/>
                  </a:lnTo>
                  <a:lnTo>
                    <a:pt x="108" y="181"/>
                  </a:lnTo>
                  <a:lnTo>
                    <a:pt x="112" y="169"/>
                  </a:lnTo>
                  <a:lnTo>
                    <a:pt x="120" y="157"/>
                  </a:lnTo>
                  <a:lnTo>
                    <a:pt x="120" y="142"/>
                  </a:lnTo>
                  <a:lnTo>
                    <a:pt x="132" y="131"/>
                  </a:lnTo>
                  <a:lnTo>
                    <a:pt x="138" y="107"/>
                  </a:lnTo>
                  <a:lnTo>
                    <a:pt x="151" y="102"/>
                  </a:lnTo>
                  <a:lnTo>
                    <a:pt x="151" y="88"/>
                  </a:lnTo>
                  <a:lnTo>
                    <a:pt x="137" y="77"/>
                  </a:lnTo>
                  <a:lnTo>
                    <a:pt x="137" y="52"/>
                  </a:lnTo>
                  <a:lnTo>
                    <a:pt x="148" y="43"/>
                  </a:lnTo>
                  <a:lnTo>
                    <a:pt x="162" y="32"/>
                  </a:lnTo>
                  <a:lnTo>
                    <a:pt x="159" y="17"/>
                  </a:lnTo>
                  <a:lnTo>
                    <a:pt x="141" y="13"/>
                  </a:lnTo>
                  <a:lnTo>
                    <a:pt x="131" y="9"/>
                  </a:lnTo>
                  <a:lnTo>
                    <a:pt x="114" y="0"/>
                  </a:lnTo>
                  <a:lnTo>
                    <a:pt x="110" y="14"/>
                  </a:lnTo>
                  <a:lnTo>
                    <a:pt x="99" y="20"/>
                  </a:lnTo>
                  <a:lnTo>
                    <a:pt x="96" y="37"/>
                  </a:lnTo>
                  <a:lnTo>
                    <a:pt x="84" y="43"/>
                  </a:lnTo>
                  <a:lnTo>
                    <a:pt x="70" y="53"/>
                  </a:lnTo>
                  <a:lnTo>
                    <a:pt x="63" y="68"/>
                  </a:lnTo>
                  <a:lnTo>
                    <a:pt x="44" y="66"/>
                  </a:lnTo>
                  <a:lnTo>
                    <a:pt x="41" y="80"/>
                  </a:lnTo>
                  <a:lnTo>
                    <a:pt x="35" y="8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8" name="Freeform 204">
              <a:extLst>
                <a:ext uri="{FF2B5EF4-FFF2-40B4-BE49-F238E27FC236}">
                  <a16:creationId xmlns:a16="http://schemas.microsoft.com/office/drawing/2014/main" id="{F85CBEF2-57F1-40E0-981A-A40554FD5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" y="2589"/>
              <a:ext cx="125" cy="280"/>
            </a:xfrm>
            <a:custGeom>
              <a:avLst/>
              <a:gdLst>
                <a:gd name="T0" fmla="*/ 0 w 111"/>
                <a:gd name="T1" fmla="*/ 12 h 250"/>
                <a:gd name="T2" fmla="*/ 8 w 111"/>
                <a:gd name="T3" fmla="*/ 35 h 250"/>
                <a:gd name="T4" fmla="*/ 34 w 111"/>
                <a:gd name="T5" fmla="*/ 44 h 250"/>
                <a:gd name="T6" fmla="*/ 36 w 111"/>
                <a:gd name="T7" fmla="*/ 53 h 250"/>
                <a:gd name="T8" fmla="*/ 32 w 111"/>
                <a:gd name="T9" fmla="*/ 69 h 250"/>
                <a:gd name="T10" fmla="*/ 42 w 111"/>
                <a:gd name="T11" fmla="*/ 80 h 250"/>
                <a:gd name="T12" fmla="*/ 64 w 111"/>
                <a:gd name="T13" fmla="*/ 113 h 250"/>
                <a:gd name="T14" fmla="*/ 77 w 111"/>
                <a:gd name="T15" fmla="*/ 122 h 250"/>
                <a:gd name="T16" fmla="*/ 77 w 111"/>
                <a:gd name="T17" fmla="*/ 151 h 250"/>
                <a:gd name="T18" fmla="*/ 83 w 111"/>
                <a:gd name="T19" fmla="*/ 156 h 250"/>
                <a:gd name="T20" fmla="*/ 85 w 111"/>
                <a:gd name="T21" fmla="*/ 183 h 250"/>
                <a:gd name="T22" fmla="*/ 75 w 111"/>
                <a:gd name="T23" fmla="*/ 191 h 250"/>
                <a:gd name="T24" fmla="*/ 61 w 111"/>
                <a:gd name="T25" fmla="*/ 205 h 250"/>
                <a:gd name="T26" fmla="*/ 47 w 111"/>
                <a:gd name="T27" fmla="*/ 215 h 250"/>
                <a:gd name="T28" fmla="*/ 53 w 111"/>
                <a:gd name="T29" fmla="*/ 224 h 250"/>
                <a:gd name="T30" fmla="*/ 46 w 111"/>
                <a:gd name="T31" fmla="*/ 234 h 250"/>
                <a:gd name="T32" fmla="*/ 51 w 111"/>
                <a:gd name="T33" fmla="*/ 249 h 250"/>
                <a:gd name="T34" fmla="*/ 77 w 111"/>
                <a:gd name="T35" fmla="*/ 230 h 250"/>
                <a:gd name="T36" fmla="*/ 100 w 111"/>
                <a:gd name="T37" fmla="*/ 209 h 250"/>
                <a:gd name="T38" fmla="*/ 106 w 111"/>
                <a:gd name="T39" fmla="*/ 201 h 250"/>
                <a:gd name="T40" fmla="*/ 110 w 111"/>
                <a:gd name="T41" fmla="*/ 163 h 250"/>
                <a:gd name="T42" fmla="*/ 102 w 111"/>
                <a:gd name="T43" fmla="*/ 131 h 250"/>
                <a:gd name="T44" fmla="*/ 81 w 111"/>
                <a:gd name="T45" fmla="*/ 108 h 250"/>
                <a:gd name="T46" fmla="*/ 57 w 111"/>
                <a:gd name="T47" fmla="*/ 80 h 250"/>
                <a:gd name="T48" fmla="*/ 57 w 111"/>
                <a:gd name="T49" fmla="*/ 59 h 250"/>
                <a:gd name="T50" fmla="*/ 63 w 111"/>
                <a:gd name="T51" fmla="*/ 52 h 250"/>
                <a:gd name="T52" fmla="*/ 81 w 111"/>
                <a:gd name="T53" fmla="*/ 38 h 250"/>
                <a:gd name="T54" fmla="*/ 60 w 111"/>
                <a:gd name="T55" fmla="*/ 8 h 250"/>
                <a:gd name="T56" fmla="*/ 37 w 111"/>
                <a:gd name="T57" fmla="*/ 0 h 250"/>
                <a:gd name="T58" fmla="*/ 23 w 111"/>
                <a:gd name="T59" fmla="*/ 0 h 250"/>
                <a:gd name="T60" fmla="*/ 0 w 111"/>
                <a:gd name="T61" fmla="*/ 1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1" h="250">
                  <a:moveTo>
                    <a:pt x="0" y="12"/>
                  </a:moveTo>
                  <a:lnTo>
                    <a:pt x="8" y="35"/>
                  </a:lnTo>
                  <a:lnTo>
                    <a:pt x="34" y="44"/>
                  </a:lnTo>
                  <a:lnTo>
                    <a:pt x="36" y="53"/>
                  </a:lnTo>
                  <a:lnTo>
                    <a:pt x="32" y="69"/>
                  </a:lnTo>
                  <a:lnTo>
                    <a:pt x="42" y="80"/>
                  </a:lnTo>
                  <a:lnTo>
                    <a:pt x="64" y="113"/>
                  </a:lnTo>
                  <a:lnTo>
                    <a:pt x="77" y="122"/>
                  </a:lnTo>
                  <a:lnTo>
                    <a:pt x="77" y="151"/>
                  </a:lnTo>
                  <a:lnTo>
                    <a:pt x="83" y="156"/>
                  </a:lnTo>
                  <a:lnTo>
                    <a:pt x="85" y="183"/>
                  </a:lnTo>
                  <a:lnTo>
                    <a:pt x="75" y="191"/>
                  </a:lnTo>
                  <a:lnTo>
                    <a:pt x="61" y="205"/>
                  </a:lnTo>
                  <a:lnTo>
                    <a:pt x="47" y="215"/>
                  </a:lnTo>
                  <a:lnTo>
                    <a:pt x="53" y="224"/>
                  </a:lnTo>
                  <a:lnTo>
                    <a:pt x="46" y="234"/>
                  </a:lnTo>
                  <a:lnTo>
                    <a:pt x="51" y="249"/>
                  </a:lnTo>
                  <a:lnTo>
                    <a:pt x="77" y="230"/>
                  </a:lnTo>
                  <a:lnTo>
                    <a:pt x="100" y="209"/>
                  </a:lnTo>
                  <a:lnTo>
                    <a:pt x="106" y="201"/>
                  </a:lnTo>
                  <a:lnTo>
                    <a:pt x="110" y="163"/>
                  </a:lnTo>
                  <a:lnTo>
                    <a:pt x="102" y="131"/>
                  </a:lnTo>
                  <a:lnTo>
                    <a:pt x="81" y="108"/>
                  </a:lnTo>
                  <a:lnTo>
                    <a:pt x="57" y="80"/>
                  </a:lnTo>
                  <a:lnTo>
                    <a:pt x="57" y="59"/>
                  </a:lnTo>
                  <a:lnTo>
                    <a:pt x="63" y="52"/>
                  </a:lnTo>
                  <a:lnTo>
                    <a:pt x="81" y="38"/>
                  </a:lnTo>
                  <a:lnTo>
                    <a:pt x="60" y="8"/>
                  </a:lnTo>
                  <a:lnTo>
                    <a:pt x="37" y="0"/>
                  </a:lnTo>
                  <a:lnTo>
                    <a:pt x="23" y="0"/>
                  </a:lnTo>
                  <a:lnTo>
                    <a:pt x="0" y="1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9" name="Freeform 205">
              <a:extLst>
                <a:ext uri="{FF2B5EF4-FFF2-40B4-BE49-F238E27FC236}">
                  <a16:creationId xmlns:a16="http://schemas.microsoft.com/office/drawing/2014/main" id="{EF7B05DB-16F6-415D-94F8-6A90DBEE6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7" y="3048"/>
              <a:ext cx="161" cy="143"/>
            </a:xfrm>
            <a:custGeom>
              <a:avLst/>
              <a:gdLst>
                <a:gd name="T0" fmla="*/ 124 w 144"/>
                <a:gd name="T1" fmla="*/ 24 h 128"/>
                <a:gd name="T2" fmla="*/ 110 w 144"/>
                <a:gd name="T3" fmla="*/ 19 h 128"/>
                <a:gd name="T4" fmla="*/ 80 w 144"/>
                <a:gd name="T5" fmla="*/ 6 h 128"/>
                <a:gd name="T6" fmla="*/ 71 w 144"/>
                <a:gd name="T7" fmla="*/ 0 h 128"/>
                <a:gd name="T8" fmla="*/ 55 w 144"/>
                <a:gd name="T9" fmla="*/ 3 h 128"/>
                <a:gd name="T10" fmla="*/ 40 w 144"/>
                <a:gd name="T11" fmla="*/ 19 h 128"/>
                <a:gd name="T12" fmla="*/ 22 w 144"/>
                <a:gd name="T13" fmla="*/ 29 h 128"/>
                <a:gd name="T14" fmla="*/ 6 w 144"/>
                <a:gd name="T15" fmla="*/ 32 h 128"/>
                <a:gd name="T16" fmla="*/ 0 w 144"/>
                <a:gd name="T17" fmla="*/ 34 h 128"/>
                <a:gd name="T18" fmla="*/ 6 w 144"/>
                <a:gd name="T19" fmla="*/ 45 h 128"/>
                <a:gd name="T20" fmla="*/ 21 w 144"/>
                <a:gd name="T21" fmla="*/ 43 h 128"/>
                <a:gd name="T22" fmla="*/ 41 w 144"/>
                <a:gd name="T23" fmla="*/ 54 h 128"/>
                <a:gd name="T24" fmla="*/ 55 w 144"/>
                <a:gd name="T25" fmla="*/ 62 h 128"/>
                <a:gd name="T26" fmla="*/ 69 w 144"/>
                <a:gd name="T27" fmla="*/ 75 h 128"/>
                <a:gd name="T28" fmla="*/ 69 w 144"/>
                <a:gd name="T29" fmla="*/ 92 h 128"/>
                <a:gd name="T30" fmla="*/ 66 w 144"/>
                <a:gd name="T31" fmla="*/ 98 h 128"/>
                <a:gd name="T32" fmla="*/ 53 w 144"/>
                <a:gd name="T33" fmla="*/ 103 h 128"/>
                <a:gd name="T34" fmla="*/ 56 w 144"/>
                <a:gd name="T35" fmla="*/ 116 h 128"/>
                <a:gd name="T36" fmla="*/ 74 w 144"/>
                <a:gd name="T37" fmla="*/ 114 h 128"/>
                <a:gd name="T38" fmla="*/ 92 w 144"/>
                <a:gd name="T39" fmla="*/ 114 h 128"/>
                <a:gd name="T40" fmla="*/ 99 w 144"/>
                <a:gd name="T41" fmla="*/ 122 h 128"/>
                <a:gd name="T42" fmla="*/ 111 w 144"/>
                <a:gd name="T43" fmla="*/ 127 h 128"/>
                <a:gd name="T44" fmla="*/ 128 w 144"/>
                <a:gd name="T45" fmla="*/ 120 h 128"/>
                <a:gd name="T46" fmla="*/ 135 w 144"/>
                <a:gd name="T47" fmla="*/ 107 h 128"/>
                <a:gd name="T48" fmla="*/ 143 w 144"/>
                <a:gd name="T49" fmla="*/ 97 h 128"/>
                <a:gd name="T50" fmla="*/ 124 w 144"/>
                <a:gd name="T51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28">
                  <a:moveTo>
                    <a:pt x="124" y="24"/>
                  </a:moveTo>
                  <a:lnTo>
                    <a:pt x="110" y="19"/>
                  </a:lnTo>
                  <a:lnTo>
                    <a:pt x="80" y="6"/>
                  </a:lnTo>
                  <a:lnTo>
                    <a:pt x="71" y="0"/>
                  </a:lnTo>
                  <a:lnTo>
                    <a:pt x="55" y="3"/>
                  </a:lnTo>
                  <a:lnTo>
                    <a:pt x="40" y="19"/>
                  </a:lnTo>
                  <a:lnTo>
                    <a:pt x="22" y="29"/>
                  </a:lnTo>
                  <a:lnTo>
                    <a:pt x="6" y="32"/>
                  </a:lnTo>
                  <a:lnTo>
                    <a:pt x="0" y="34"/>
                  </a:lnTo>
                  <a:lnTo>
                    <a:pt x="6" y="45"/>
                  </a:lnTo>
                  <a:lnTo>
                    <a:pt x="21" y="43"/>
                  </a:lnTo>
                  <a:lnTo>
                    <a:pt x="41" y="54"/>
                  </a:lnTo>
                  <a:lnTo>
                    <a:pt x="55" y="62"/>
                  </a:lnTo>
                  <a:lnTo>
                    <a:pt x="69" y="75"/>
                  </a:lnTo>
                  <a:lnTo>
                    <a:pt x="69" y="92"/>
                  </a:lnTo>
                  <a:lnTo>
                    <a:pt x="66" y="98"/>
                  </a:lnTo>
                  <a:lnTo>
                    <a:pt x="53" y="103"/>
                  </a:lnTo>
                  <a:lnTo>
                    <a:pt x="56" y="116"/>
                  </a:lnTo>
                  <a:lnTo>
                    <a:pt x="74" y="114"/>
                  </a:lnTo>
                  <a:lnTo>
                    <a:pt x="92" y="114"/>
                  </a:lnTo>
                  <a:lnTo>
                    <a:pt x="99" y="122"/>
                  </a:lnTo>
                  <a:lnTo>
                    <a:pt x="111" y="127"/>
                  </a:lnTo>
                  <a:lnTo>
                    <a:pt x="128" y="120"/>
                  </a:lnTo>
                  <a:lnTo>
                    <a:pt x="135" y="107"/>
                  </a:lnTo>
                  <a:lnTo>
                    <a:pt x="143" y="97"/>
                  </a:lnTo>
                  <a:lnTo>
                    <a:pt x="124" y="2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0" name="Freeform 206">
              <a:extLst>
                <a:ext uri="{FF2B5EF4-FFF2-40B4-BE49-F238E27FC236}">
                  <a16:creationId xmlns:a16="http://schemas.microsoft.com/office/drawing/2014/main" id="{15D438B5-AB2A-43EC-A86B-D6276FD8D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3" y="3033"/>
              <a:ext cx="43" cy="29"/>
            </a:xfrm>
            <a:custGeom>
              <a:avLst/>
              <a:gdLst>
                <a:gd name="T0" fmla="*/ 14 w 38"/>
                <a:gd name="T1" fmla="*/ 24 h 26"/>
                <a:gd name="T2" fmla="*/ 0 w 38"/>
                <a:gd name="T3" fmla="*/ 25 h 26"/>
                <a:gd name="T4" fmla="*/ 3 w 38"/>
                <a:gd name="T5" fmla="*/ 13 h 26"/>
                <a:gd name="T6" fmla="*/ 9 w 38"/>
                <a:gd name="T7" fmla="*/ 0 h 26"/>
                <a:gd name="T8" fmla="*/ 24 w 38"/>
                <a:gd name="T9" fmla="*/ 3 h 26"/>
                <a:gd name="T10" fmla="*/ 37 w 38"/>
                <a:gd name="T11" fmla="*/ 6 h 26"/>
                <a:gd name="T12" fmla="*/ 33 w 38"/>
                <a:gd name="T13" fmla="*/ 16 h 26"/>
                <a:gd name="T14" fmla="*/ 23 w 38"/>
                <a:gd name="T15" fmla="*/ 25 h 26"/>
                <a:gd name="T16" fmla="*/ 14 w 38"/>
                <a:gd name="T17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6">
                  <a:moveTo>
                    <a:pt x="14" y="24"/>
                  </a:moveTo>
                  <a:lnTo>
                    <a:pt x="0" y="25"/>
                  </a:lnTo>
                  <a:lnTo>
                    <a:pt x="3" y="13"/>
                  </a:lnTo>
                  <a:lnTo>
                    <a:pt x="9" y="0"/>
                  </a:lnTo>
                  <a:lnTo>
                    <a:pt x="24" y="3"/>
                  </a:lnTo>
                  <a:lnTo>
                    <a:pt x="37" y="6"/>
                  </a:lnTo>
                  <a:lnTo>
                    <a:pt x="33" y="16"/>
                  </a:lnTo>
                  <a:lnTo>
                    <a:pt x="23" y="25"/>
                  </a:lnTo>
                  <a:lnTo>
                    <a:pt x="14" y="2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1" name="Freeform 207">
              <a:extLst>
                <a:ext uri="{FF2B5EF4-FFF2-40B4-BE49-F238E27FC236}">
                  <a16:creationId xmlns:a16="http://schemas.microsoft.com/office/drawing/2014/main" id="{233BEDDC-3054-4420-A3BE-0BEFA6FE9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" y="2257"/>
              <a:ext cx="323" cy="292"/>
            </a:xfrm>
            <a:custGeom>
              <a:avLst/>
              <a:gdLst>
                <a:gd name="T0" fmla="*/ 0 w 286"/>
                <a:gd name="T1" fmla="*/ 6 h 261"/>
                <a:gd name="T2" fmla="*/ 14 w 286"/>
                <a:gd name="T3" fmla="*/ 43 h 261"/>
                <a:gd name="T4" fmla="*/ 20 w 286"/>
                <a:gd name="T5" fmla="*/ 73 h 261"/>
                <a:gd name="T6" fmla="*/ 32 w 286"/>
                <a:gd name="T7" fmla="*/ 92 h 261"/>
                <a:gd name="T8" fmla="*/ 22 w 286"/>
                <a:gd name="T9" fmla="*/ 114 h 261"/>
                <a:gd name="T10" fmla="*/ 39 w 286"/>
                <a:gd name="T11" fmla="*/ 133 h 261"/>
                <a:gd name="T12" fmla="*/ 59 w 286"/>
                <a:gd name="T13" fmla="*/ 133 h 261"/>
                <a:gd name="T14" fmla="*/ 56 w 286"/>
                <a:gd name="T15" fmla="*/ 159 h 261"/>
                <a:gd name="T16" fmla="*/ 66 w 286"/>
                <a:gd name="T17" fmla="*/ 176 h 261"/>
                <a:gd name="T18" fmla="*/ 87 w 286"/>
                <a:gd name="T19" fmla="*/ 180 h 261"/>
                <a:gd name="T20" fmla="*/ 94 w 286"/>
                <a:gd name="T21" fmla="*/ 187 h 261"/>
                <a:gd name="T22" fmla="*/ 111 w 286"/>
                <a:gd name="T23" fmla="*/ 212 h 261"/>
                <a:gd name="T24" fmla="*/ 122 w 286"/>
                <a:gd name="T25" fmla="*/ 221 h 261"/>
                <a:gd name="T26" fmla="*/ 174 w 286"/>
                <a:gd name="T27" fmla="*/ 235 h 261"/>
                <a:gd name="T28" fmla="*/ 189 w 286"/>
                <a:gd name="T29" fmla="*/ 227 h 261"/>
                <a:gd name="T30" fmla="*/ 209 w 286"/>
                <a:gd name="T31" fmla="*/ 260 h 261"/>
                <a:gd name="T32" fmla="*/ 261 w 286"/>
                <a:gd name="T33" fmla="*/ 260 h 261"/>
                <a:gd name="T34" fmla="*/ 277 w 286"/>
                <a:gd name="T35" fmla="*/ 242 h 261"/>
                <a:gd name="T36" fmla="*/ 280 w 286"/>
                <a:gd name="T37" fmla="*/ 223 h 261"/>
                <a:gd name="T38" fmla="*/ 265 w 286"/>
                <a:gd name="T39" fmla="*/ 205 h 261"/>
                <a:gd name="T40" fmla="*/ 249 w 286"/>
                <a:gd name="T41" fmla="*/ 184 h 261"/>
                <a:gd name="T42" fmla="*/ 252 w 286"/>
                <a:gd name="T43" fmla="*/ 156 h 261"/>
                <a:gd name="T44" fmla="*/ 238 w 286"/>
                <a:gd name="T45" fmla="*/ 121 h 261"/>
                <a:gd name="T46" fmla="*/ 240 w 286"/>
                <a:gd name="T47" fmla="*/ 66 h 261"/>
                <a:gd name="T48" fmla="*/ 197 w 286"/>
                <a:gd name="T49" fmla="*/ 40 h 261"/>
                <a:gd name="T50" fmla="*/ 156 w 286"/>
                <a:gd name="T51" fmla="*/ 33 h 261"/>
                <a:gd name="T52" fmla="*/ 135 w 286"/>
                <a:gd name="T53" fmla="*/ 52 h 261"/>
                <a:gd name="T54" fmla="*/ 112 w 286"/>
                <a:gd name="T55" fmla="*/ 65 h 261"/>
                <a:gd name="T56" fmla="*/ 79 w 286"/>
                <a:gd name="T57" fmla="*/ 50 h 261"/>
                <a:gd name="T58" fmla="*/ 60 w 286"/>
                <a:gd name="T59" fmla="*/ 21 h 261"/>
                <a:gd name="T60" fmla="*/ 46 w 286"/>
                <a:gd name="T61" fmla="*/ 8 h 261"/>
                <a:gd name="T62" fmla="*/ 24 w 286"/>
                <a:gd name="T63" fmla="*/ 20 h 261"/>
                <a:gd name="T64" fmla="*/ 5 w 286"/>
                <a:gd name="T65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6" h="261">
                  <a:moveTo>
                    <a:pt x="5" y="0"/>
                  </a:moveTo>
                  <a:lnTo>
                    <a:pt x="0" y="6"/>
                  </a:lnTo>
                  <a:lnTo>
                    <a:pt x="6" y="25"/>
                  </a:lnTo>
                  <a:lnTo>
                    <a:pt x="14" y="43"/>
                  </a:lnTo>
                  <a:lnTo>
                    <a:pt x="17" y="62"/>
                  </a:lnTo>
                  <a:lnTo>
                    <a:pt x="20" y="73"/>
                  </a:lnTo>
                  <a:lnTo>
                    <a:pt x="35" y="76"/>
                  </a:lnTo>
                  <a:lnTo>
                    <a:pt x="32" y="92"/>
                  </a:lnTo>
                  <a:lnTo>
                    <a:pt x="22" y="99"/>
                  </a:lnTo>
                  <a:lnTo>
                    <a:pt x="22" y="114"/>
                  </a:lnTo>
                  <a:lnTo>
                    <a:pt x="36" y="120"/>
                  </a:lnTo>
                  <a:lnTo>
                    <a:pt x="39" y="133"/>
                  </a:lnTo>
                  <a:lnTo>
                    <a:pt x="48" y="135"/>
                  </a:lnTo>
                  <a:lnTo>
                    <a:pt x="59" y="133"/>
                  </a:lnTo>
                  <a:lnTo>
                    <a:pt x="61" y="145"/>
                  </a:lnTo>
                  <a:lnTo>
                    <a:pt x="56" y="159"/>
                  </a:lnTo>
                  <a:lnTo>
                    <a:pt x="64" y="162"/>
                  </a:lnTo>
                  <a:lnTo>
                    <a:pt x="66" y="176"/>
                  </a:lnTo>
                  <a:lnTo>
                    <a:pt x="72" y="183"/>
                  </a:lnTo>
                  <a:lnTo>
                    <a:pt x="87" y="180"/>
                  </a:lnTo>
                  <a:lnTo>
                    <a:pt x="87" y="173"/>
                  </a:lnTo>
                  <a:lnTo>
                    <a:pt x="94" y="187"/>
                  </a:lnTo>
                  <a:lnTo>
                    <a:pt x="98" y="207"/>
                  </a:lnTo>
                  <a:lnTo>
                    <a:pt x="111" y="212"/>
                  </a:lnTo>
                  <a:lnTo>
                    <a:pt x="109" y="220"/>
                  </a:lnTo>
                  <a:lnTo>
                    <a:pt x="122" y="221"/>
                  </a:lnTo>
                  <a:lnTo>
                    <a:pt x="130" y="233"/>
                  </a:lnTo>
                  <a:lnTo>
                    <a:pt x="174" y="235"/>
                  </a:lnTo>
                  <a:lnTo>
                    <a:pt x="180" y="223"/>
                  </a:lnTo>
                  <a:lnTo>
                    <a:pt x="189" y="227"/>
                  </a:lnTo>
                  <a:lnTo>
                    <a:pt x="193" y="250"/>
                  </a:lnTo>
                  <a:lnTo>
                    <a:pt x="209" y="260"/>
                  </a:lnTo>
                  <a:lnTo>
                    <a:pt x="252" y="257"/>
                  </a:lnTo>
                  <a:lnTo>
                    <a:pt x="261" y="260"/>
                  </a:lnTo>
                  <a:lnTo>
                    <a:pt x="265" y="246"/>
                  </a:lnTo>
                  <a:lnTo>
                    <a:pt x="277" y="242"/>
                  </a:lnTo>
                  <a:lnTo>
                    <a:pt x="285" y="231"/>
                  </a:lnTo>
                  <a:lnTo>
                    <a:pt x="280" y="223"/>
                  </a:lnTo>
                  <a:lnTo>
                    <a:pt x="269" y="221"/>
                  </a:lnTo>
                  <a:lnTo>
                    <a:pt x="265" y="205"/>
                  </a:lnTo>
                  <a:lnTo>
                    <a:pt x="249" y="198"/>
                  </a:lnTo>
                  <a:lnTo>
                    <a:pt x="249" y="184"/>
                  </a:lnTo>
                  <a:lnTo>
                    <a:pt x="257" y="173"/>
                  </a:lnTo>
                  <a:lnTo>
                    <a:pt x="252" y="156"/>
                  </a:lnTo>
                  <a:lnTo>
                    <a:pt x="235" y="156"/>
                  </a:lnTo>
                  <a:lnTo>
                    <a:pt x="238" y="121"/>
                  </a:lnTo>
                  <a:lnTo>
                    <a:pt x="235" y="99"/>
                  </a:lnTo>
                  <a:lnTo>
                    <a:pt x="240" y="66"/>
                  </a:lnTo>
                  <a:lnTo>
                    <a:pt x="220" y="56"/>
                  </a:lnTo>
                  <a:lnTo>
                    <a:pt x="197" y="40"/>
                  </a:lnTo>
                  <a:lnTo>
                    <a:pt x="182" y="38"/>
                  </a:lnTo>
                  <a:lnTo>
                    <a:pt x="156" y="33"/>
                  </a:lnTo>
                  <a:lnTo>
                    <a:pt x="149" y="46"/>
                  </a:lnTo>
                  <a:lnTo>
                    <a:pt x="135" y="52"/>
                  </a:lnTo>
                  <a:lnTo>
                    <a:pt x="120" y="58"/>
                  </a:lnTo>
                  <a:lnTo>
                    <a:pt x="112" y="65"/>
                  </a:lnTo>
                  <a:lnTo>
                    <a:pt x="94" y="62"/>
                  </a:lnTo>
                  <a:lnTo>
                    <a:pt x="79" y="50"/>
                  </a:lnTo>
                  <a:lnTo>
                    <a:pt x="64" y="40"/>
                  </a:lnTo>
                  <a:lnTo>
                    <a:pt x="60" y="21"/>
                  </a:lnTo>
                  <a:lnTo>
                    <a:pt x="54" y="3"/>
                  </a:lnTo>
                  <a:lnTo>
                    <a:pt x="46" y="8"/>
                  </a:lnTo>
                  <a:lnTo>
                    <a:pt x="42" y="20"/>
                  </a:lnTo>
                  <a:lnTo>
                    <a:pt x="24" y="20"/>
                  </a:lnTo>
                  <a:lnTo>
                    <a:pt x="17" y="8"/>
                  </a:lnTo>
                  <a:lnTo>
                    <a:pt x="5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2" name="Freeform 208">
              <a:extLst>
                <a:ext uri="{FF2B5EF4-FFF2-40B4-BE49-F238E27FC236}">
                  <a16:creationId xmlns:a16="http://schemas.microsoft.com/office/drawing/2014/main" id="{5DD80D53-FEEB-4BB7-91DD-7A4637005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" y="2560"/>
              <a:ext cx="122" cy="158"/>
            </a:xfrm>
            <a:custGeom>
              <a:avLst/>
              <a:gdLst>
                <a:gd name="T0" fmla="*/ 38 w 109"/>
                <a:gd name="T1" fmla="*/ 34 h 141"/>
                <a:gd name="T2" fmla="*/ 51 w 109"/>
                <a:gd name="T3" fmla="*/ 52 h 141"/>
                <a:gd name="T4" fmla="*/ 41 w 109"/>
                <a:gd name="T5" fmla="*/ 92 h 141"/>
                <a:gd name="T6" fmla="*/ 0 w 109"/>
                <a:gd name="T7" fmla="*/ 99 h 141"/>
                <a:gd name="T8" fmla="*/ 6 w 109"/>
                <a:gd name="T9" fmla="*/ 118 h 141"/>
                <a:gd name="T10" fmla="*/ 15 w 109"/>
                <a:gd name="T11" fmla="*/ 140 h 141"/>
                <a:gd name="T12" fmla="*/ 40 w 109"/>
                <a:gd name="T13" fmla="*/ 136 h 141"/>
                <a:gd name="T14" fmla="*/ 48 w 109"/>
                <a:gd name="T15" fmla="*/ 121 h 141"/>
                <a:gd name="T16" fmla="*/ 61 w 109"/>
                <a:gd name="T17" fmla="*/ 118 h 141"/>
                <a:gd name="T18" fmla="*/ 68 w 109"/>
                <a:gd name="T19" fmla="*/ 109 h 141"/>
                <a:gd name="T20" fmla="*/ 84 w 109"/>
                <a:gd name="T21" fmla="*/ 105 h 141"/>
                <a:gd name="T22" fmla="*/ 87 w 109"/>
                <a:gd name="T23" fmla="*/ 78 h 141"/>
                <a:gd name="T24" fmla="*/ 93 w 109"/>
                <a:gd name="T25" fmla="*/ 67 h 141"/>
                <a:gd name="T26" fmla="*/ 104 w 109"/>
                <a:gd name="T27" fmla="*/ 61 h 141"/>
                <a:gd name="T28" fmla="*/ 108 w 109"/>
                <a:gd name="T29" fmla="*/ 34 h 141"/>
                <a:gd name="T30" fmla="*/ 96 w 109"/>
                <a:gd name="T31" fmla="*/ 30 h 141"/>
                <a:gd name="T32" fmla="*/ 95 w 109"/>
                <a:gd name="T33" fmla="*/ 16 h 141"/>
                <a:gd name="T34" fmla="*/ 69 w 109"/>
                <a:gd name="T35" fmla="*/ 12 h 141"/>
                <a:gd name="T36" fmla="*/ 59 w 109"/>
                <a:gd name="T37" fmla="*/ 0 h 141"/>
                <a:gd name="T38" fmla="*/ 38 w 109"/>
                <a:gd name="T39" fmla="*/ 3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41">
                  <a:moveTo>
                    <a:pt x="38" y="34"/>
                  </a:moveTo>
                  <a:lnTo>
                    <a:pt x="51" y="52"/>
                  </a:lnTo>
                  <a:lnTo>
                    <a:pt x="41" y="92"/>
                  </a:lnTo>
                  <a:lnTo>
                    <a:pt x="0" y="99"/>
                  </a:lnTo>
                  <a:lnTo>
                    <a:pt x="6" y="118"/>
                  </a:lnTo>
                  <a:lnTo>
                    <a:pt x="15" y="140"/>
                  </a:lnTo>
                  <a:lnTo>
                    <a:pt x="40" y="136"/>
                  </a:lnTo>
                  <a:lnTo>
                    <a:pt x="48" y="121"/>
                  </a:lnTo>
                  <a:lnTo>
                    <a:pt x="61" y="118"/>
                  </a:lnTo>
                  <a:lnTo>
                    <a:pt x="68" y="109"/>
                  </a:lnTo>
                  <a:lnTo>
                    <a:pt x="84" y="105"/>
                  </a:lnTo>
                  <a:lnTo>
                    <a:pt x="87" y="78"/>
                  </a:lnTo>
                  <a:lnTo>
                    <a:pt x="93" y="67"/>
                  </a:lnTo>
                  <a:lnTo>
                    <a:pt x="104" y="61"/>
                  </a:lnTo>
                  <a:lnTo>
                    <a:pt x="108" y="34"/>
                  </a:lnTo>
                  <a:lnTo>
                    <a:pt x="96" y="30"/>
                  </a:lnTo>
                  <a:lnTo>
                    <a:pt x="95" y="16"/>
                  </a:lnTo>
                  <a:lnTo>
                    <a:pt x="69" y="12"/>
                  </a:lnTo>
                  <a:lnTo>
                    <a:pt x="59" y="0"/>
                  </a:lnTo>
                  <a:lnTo>
                    <a:pt x="38" y="3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3" name="Freeform 209">
              <a:extLst>
                <a:ext uri="{FF2B5EF4-FFF2-40B4-BE49-F238E27FC236}">
                  <a16:creationId xmlns:a16="http://schemas.microsoft.com/office/drawing/2014/main" id="{2DB3F033-913D-4A09-98A1-070D9302B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" y="2315"/>
              <a:ext cx="161" cy="179"/>
            </a:xfrm>
            <a:custGeom>
              <a:avLst/>
              <a:gdLst>
                <a:gd name="T0" fmla="*/ 109 w 143"/>
                <a:gd name="T1" fmla="*/ 160 h 161"/>
                <a:gd name="T2" fmla="*/ 100 w 143"/>
                <a:gd name="T3" fmla="*/ 155 h 161"/>
                <a:gd name="T4" fmla="*/ 84 w 143"/>
                <a:gd name="T5" fmla="*/ 145 h 161"/>
                <a:gd name="T6" fmla="*/ 71 w 143"/>
                <a:gd name="T7" fmla="*/ 122 h 161"/>
                <a:gd name="T8" fmla="*/ 60 w 143"/>
                <a:gd name="T9" fmla="*/ 119 h 161"/>
                <a:gd name="T10" fmla="*/ 50 w 143"/>
                <a:gd name="T11" fmla="*/ 102 h 161"/>
                <a:gd name="T12" fmla="*/ 34 w 143"/>
                <a:gd name="T13" fmla="*/ 103 h 161"/>
                <a:gd name="T14" fmla="*/ 24 w 143"/>
                <a:gd name="T15" fmla="*/ 96 h 161"/>
                <a:gd name="T16" fmla="*/ 14 w 143"/>
                <a:gd name="T17" fmla="*/ 88 h 161"/>
                <a:gd name="T18" fmla="*/ 9 w 143"/>
                <a:gd name="T19" fmla="*/ 90 h 161"/>
                <a:gd name="T20" fmla="*/ 0 w 143"/>
                <a:gd name="T21" fmla="*/ 74 h 161"/>
                <a:gd name="T22" fmla="*/ 15 w 143"/>
                <a:gd name="T23" fmla="*/ 66 h 161"/>
                <a:gd name="T24" fmla="*/ 34 w 143"/>
                <a:gd name="T25" fmla="*/ 54 h 161"/>
                <a:gd name="T26" fmla="*/ 37 w 143"/>
                <a:gd name="T27" fmla="*/ 41 h 161"/>
                <a:gd name="T28" fmla="*/ 37 w 143"/>
                <a:gd name="T29" fmla="*/ 21 h 161"/>
                <a:gd name="T30" fmla="*/ 47 w 143"/>
                <a:gd name="T31" fmla="*/ 12 h 161"/>
                <a:gd name="T32" fmla="*/ 55 w 143"/>
                <a:gd name="T33" fmla="*/ 3 h 161"/>
                <a:gd name="T34" fmla="*/ 70 w 143"/>
                <a:gd name="T35" fmla="*/ 0 h 161"/>
                <a:gd name="T36" fmla="*/ 76 w 143"/>
                <a:gd name="T37" fmla="*/ 10 h 161"/>
                <a:gd name="T38" fmla="*/ 93 w 143"/>
                <a:gd name="T39" fmla="*/ 11 h 161"/>
                <a:gd name="T40" fmla="*/ 96 w 143"/>
                <a:gd name="T41" fmla="*/ 22 h 161"/>
                <a:gd name="T42" fmla="*/ 111 w 143"/>
                <a:gd name="T43" fmla="*/ 25 h 161"/>
                <a:gd name="T44" fmla="*/ 108 w 143"/>
                <a:gd name="T45" fmla="*/ 41 h 161"/>
                <a:gd name="T46" fmla="*/ 98 w 143"/>
                <a:gd name="T47" fmla="*/ 47 h 161"/>
                <a:gd name="T48" fmla="*/ 98 w 143"/>
                <a:gd name="T49" fmla="*/ 63 h 161"/>
                <a:gd name="T50" fmla="*/ 111 w 143"/>
                <a:gd name="T51" fmla="*/ 69 h 161"/>
                <a:gd name="T52" fmla="*/ 115 w 143"/>
                <a:gd name="T53" fmla="*/ 81 h 161"/>
                <a:gd name="T54" fmla="*/ 124 w 143"/>
                <a:gd name="T55" fmla="*/ 84 h 161"/>
                <a:gd name="T56" fmla="*/ 134 w 143"/>
                <a:gd name="T57" fmla="*/ 81 h 161"/>
                <a:gd name="T58" fmla="*/ 137 w 143"/>
                <a:gd name="T59" fmla="*/ 94 h 161"/>
                <a:gd name="T60" fmla="*/ 132 w 143"/>
                <a:gd name="T61" fmla="*/ 108 h 161"/>
                <a:gd name="T62" fmla="*/ 140 w 143"/>
                <a:gd name="T63" fmla="*/ 111 h 161"/>
                <a:gd name="T64" fmla="*/ 142 w 143"/>
                <a:gd name="T65" fmla="*/ 124 h 161"/>
                <a:gd name="T66" fmla="*/ 129 w 143"/>
                <a:gd name="T67" fmla="*/ 129 h 161"/>
                <a:gd name="T68" fmla="*/ 121 w 143"/>
                <a:gd name="T69" fmla="*/ 131 h 161"/>
                <a:gd name="T70" fmla="*/ 119 w 143"/>
                <a:gd name="T71" fmla="*/ 152 h 161"/>
                <a:gd name="T72" fmla="*/ 109 w 143"/>
                <a:gd name="T73" fmla="*/ 16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3" h="161">
                  <a:moveTo>
                    <a:pt x="109" y="160"/>
                  </a:moveTo>
                  <a:lnTo>
                    <a:pt x="100" y="155"/>
                  </a:lnTo>
                  <a:lnTo>
                    <a:pt x="84" y="145"/>
                  </a:lnTo>
                  <a:lnTo>
                    <a:pt x="71" y="122"/>
                  </a:lnTo>
                  <a:lnTo>
                    <a:pt x="60" y="119"/>
                  </a:lnTo>
                  <a:lnTo>
                    <a:pt x="50" y="102"/>
                  </a:lnTo>
                  <a:lnTo>
                    <a:pt x="34" y="103"/>
                  </a:lnTo>
                  <a:lnTo>
                    <a:pt x="24" y="96"/>
                  </a:lnTo>
                  <a:lnTo>
                    <a:pt x="14" y="88"/>
                  </a:lnTo>
                  <a:lnTo>
                    <a:pt x="9" y="90"/>
                  </a:lnTo>
                  <a:lnTo>
                    <a:pt x="0" y="74"/>
                  </a:lnTo>
                  <a:lnTo>
                    <a:pt x="15" y="66"/>
                  </a:lnTo>
                  <a:lnTo>
                    <a:pt x="34" y="54"/>
                  </a:lnTo>
                  <a:lnTo>
                    <a:pt x="37" y="41"/>
                  </a:lnTo>
                  <a:lnTo>
                    <a:pt x="37" y="21"/>
                  </a:lnTo>
                  <a:lnTo>
                    <a:pt x="47" y="12"/>
                  </a:lnTo>
                  <a:lnTo>
                    <a:pt x="55" y="3"/>
                  </a:lnTo>
                  <a:lnTo>
                    <a:pt x="70" y="0"/>
                  </a:lnTo>
                  <a:lnTo>
                    <a:pt x="76" y="10"/>
                  </a:lnTo>
                  <a:lnTo>
                    <a:pt x="93" y="11"/>
                  </a:lnTo>
                  <a:lnTo>
                    <a:pt x="96" y="22"/>
                  </a:lnTo>
                  <a:lnTo>
                    <a:pt x="111" y="25"/>
                  </a:lnTo>
                  <a:lnTo>
                    <a:pt x="108" y="41"/>
                  </a:lnTo>
                  <a:lnTo>
                    <a:pt x="98" y="47"/>
                  </a:lnTo>
                  <a:lnTo>
                    <a:pt x="98" y="63"/>
                  </a:lnTo>
                  <a:lnTo>
                    <a:pt x="111" y="69"/>
                  </a:lnTo>
                  <a:lnTo>
                    <a:pt x="115" y="81"/>
                  </a:lnTo>
                  <a:lnTo>
                    <a:pt x="124" y="84"/>
                  </a:lnTo>
                  <a:lnTo>
                    <a:pt x="134" y="81"/>
                  </a:lnTo>
                  <a:lnTo>
                    <a:pt x="137" y="94"/>
                  </a:lnTo>
                  <a:lnTo>
                    <a:pt x="132" y="108"/>
                  </a:lnTo>
                  <a:lnTo>
                    <a:pt x="140" y="111"/>
                  </a:lnTo>
                  <a:lnTo>
                    <a:pt x="142" y="124"/>
                  </a:lnTo>
                  <a:lnTo>
                    <a:pt x="129" y="129"/>
                  </a:lnTo>
                  <a:lnTo>
                    <a:pt x="121" y="131"/>
                  </a:lnTo>
                  <a:lnTo>
                    <a:pt x="119" y="152"/>
                  </a:lnTo>
                  <a:lnTo>
                    <a:pt x="109" y="16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4" name="Freeform 210">
              <a:extLst>
                <a:ext uri="{FF2B5EF4-FFF2-40B4-BE49-F238E27FC236}">
                  <a16:creationId xmlns:a16="http://schemas.microsoft.com/office/drawing/2014/main" id="{8E8A4546-FCAA-460E-B403-45BFCA7AC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" y="2874"/>
              <a:ext cx="75" cy="82"/>
            </a:xfrm>
            <a:custGeom>
              <a:avLst/>
              <a:gdLst>
                <a:gd name="T0" fmla="*/ 0 w 67"/>
                <a:gd name="T1" fmla="*/ 26 h 74"/>
                <a:gd name="T2" fmla="*/ 14 w 67"/>
                <a:gd name="T3" fmla="*/ 0 h 74"/>
                <a:gd name="T4" fmla="*/ 23 w 67"/>
                <a:gd name="T5" fmla="*/ 17 h 74"/>
                <a:gd name="T6" fmla="*/ 34 w 67"/>
                <a:gd name="T7" fmla="*/ 20 h 74"/>
                <a:gd name="T8" fmla="*/ 38 w 67"/>
                <a:gd name="T9" fmla="*/ 34 h 74"/>
                <a:gd name="T10" fmla="*/ 47 w 67"/>
                <a:gd name="T11" fmla="*/ 36 h 74"/>
                <a:gd name="T12" fmla="*/ 49 w 67"/>
                <a:gd name="T13" fmla="*/ 53 h 74"/>
                <a:gd name="T14" fmla="*/ 66 w 67"/>
                <a:gd name="T15" fmla="*/ 59 h 74"/>
                <a:gd name="T16" fmla="*/ 63 w 67"/>
                <a:gd name="T17" fmla="*/ 67 h 74"/>
                <a:gd name="T18" fmla="*/ 54 w 67"/>
                <a:gd name="T19" fmla="*/ 73 h 74"/>
                <a:gd name="T20" fmla="*/ 36 w 67"/>
                <a:gd name="T21" fmla="*/ 68 h 74"/>
                <a:gd name="T22" fmla="*/ 0 w 67"/>
                <a:gd name="T23" fmla="*/ 2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74">
                  <a:moveTo>
                    <a:pt x="0" y="26"/>
                  </a:moveTo>
                  <a:lnTo>
                    <a:pt x="14" y="0"/>
                  </a:lnTo>
                  <a:lnTo>
                    <a:pt x="23" y="17"/>
                  </a:lnTo>
                  <a:lnTo>
                    <a:pt x="34" y="20"/>
                  </a:lnTo>
                  <a:lnTo>
                    <a:pt x="38" y="34"/>
                  </a:lnTo>
                  <a:lnTo>
                    <a:pt x="47" y="36"/>
                  </a:lnTo>
                  <a:lnTo>
                    <a:pt x="49" y="53"/>
                  </a:lnTo>
                  <a:lnTo>
                    <a:pt x="66" y="59"/>
                  </a:lnTo>
                  <a:lnTo>
                    <a:pt x="63" y="67"/>
                  </a:lnTo>
                  <a:lnTo>
                    <a:pt x="54" y="73"/>
                  </a:lnTo>
                  <a:lnTo>
                    <a:pt x="36" y="68"/>
                  </a:lnTo>
                  <a:lnTo>
                    <a:pt x="0" y="2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5" name="Freeform 211">
              <a:extLst>
                <a:ext uri="{FF2B5EF4-FFF2-40B4-BE49-F238E27FC236}">
                  <a16:creationId xmlns:a16="http://schemas.microsoft.com/office/drawing/2014/main" id="{29C5E1D0-B34B-440C-9757-4F35B515C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9" y="2501"/>
              <a:ext cx="171" cy="258"/>
            </a:xfrm>
            <a:custGeom>
              <a:avLst/>
              <a:gdLst>
                <a:gd name="T0" fmla="*/ 112 w 152"/>
                <a:gd name="T1" fmla="*/ 0 h 229"/>
                <a:gd name="T2" fmla="*/ 107 w 152"/>
                <a:gd name="T3" fmla="*/ 20 h 229"/>
                <a:gd name="T4" fmla="*/ 100 w 152"/>
                <a:gd name="T5" fmla="*/ 29 h 229"/>
                <a:gd name="T6" fmla="*/ 66 w 152"/>
                <a:gd name="T7" fmla="*/ 31 h 229"/>
                <a:gd name="T8" fmla="*/ 66 w 152"/>
                <a:gd name="T9" fmla="*/ 81 h 229"/>
                <a:gd name="T10" fmla="*/ 53 w 152"/>
                <a:gd name="T11" fmla="*/ 76 h 229"/>
                <a:gd name="T12" fmla="*/ 44 w 152"/>
                <a:gd name="T13" fmla="*/ 84 h 229"/>
                <a:gd name="T14" fmla="*/ 41 w 152"/>
                <a:gd name="T15" fmla="*/ 97 h 229"/>
                <a:gd name="T16" fmla="*/ 40 w 152"/>
                <a:gd name="T17" fmla="*/ 118 h 229"/>
                <a:gd name="T18" fmla="*/ 26 w 152"/>
                <a:gd name="T19" fmla="*/ 118 h 229"/>
                <a:gd name="T20" fmla="*/ 6 w 152"/>
                <a:gd name="T21" fmla="*/ 115 h 229"/>
                <a:gd name="T22" fmla="*/ 0 w 152"/>
                <a:gd name="T23" fmla="*/ 113 h 229"/>
                <a:gd name="T24" fmla="*/ 0 w 152"/>
                <a:gd name="T25" fmla="*/ 156 h 229"/>
                <a:gd name="T26" fmla="*/ 4 w 152"/>
                <a:gd name="T27" fmla="*/ 162 h 229"/>
                <a:gd name="T28" fmla="*/ 4 w 152"/>
                <a:gd name="T29" fmla="*/ 195 h 229"/>
                <a:gd name="T30" fmla="*/ 17 w 152"/>
                <a:gd name="T31" fmla="*/ 192 h 229"/>
                <a:gd name="T32" fmla="*/ 23 w 152"/>
                <a:gd name="T33" fmla="*/ 201 h 229"/>
                <a:gd name="T34" fmla="*/ 33 w 152"/>
                <a:gd name="T35" fmla="*/ 205 h 229"/>
                <a:gd name="T36" fmla="*/ 44 w 152"/>
                <a:gd name="T37" fmla="*/ 220 h 229"/>
                <a:gd name="T38" fmla="*/ 55 w 152"/>
                <a:gd name="T39" fmla="*/ 228 h 229"/>
                <a:gd name="T40" fmla="*/ 70 w 152"/>
                <a:gd name="T41" fmla="*/ 209 h 229"/>
                <a:gd name="T42" fmla="*/ 81 w 152"/>
                <a:gd name="T43" fmla="*/ 215 h 229"/>
                <a:gd name="T44" fmla="*/ 132 w 152"/>
                <a:gd name="T45" fmla="*/ 219 h 229"/>
                <a:gd name="T46" fmla="*/ 151 w 152"/>
                <a:gd name="T47" fmla="*/ 217 h 229"/>
                <a:gd name="T48" fmla="*/ 149 w 152"/>
                <a:gd name="T49" fmla="*/ 198 h 229"/>
                <a:gd name="T50" fmla="*/ 138 w 152"/>
                <a:gd name="T51" fmla="*/ 195 h 229"/>
                <a:gd name="T52" fmla="*/ 140 w 152"/>
                <a:gd name="T53" fmla="*/ 84 h 229"/>
                <a:gd name="T54" fmla="*/ 132 w 152"/>
                <a:gd name="T55" fmla="*/ 75 h 229"/>
                <a:gd name="T56" fmla="*/ 132 w 152"/>
                <a:gd name="T57" fmla="*/ 53 h 229"/>
                <a:gd name="T58" fmla="*/ 142 w 152"/>
                <a:gd name="T59" fmla="*/ 50 h 229"/>
                <a:gd name="T60" fmla="*/ 143 w 152"/>
                <a:gd name="T61" fmla="*/ 36 h 229"/>
                <a:gd name="T62" fmla="*/ 112 w 152"/>
                <a:gd name="T63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229">
                  <a:moveTo>
                    <a:pt x="112" y="0"/>
                  </a:moveTo>
                  <a:lnTo>
                    <a:pt x="107" y="20"/>
                  </a:lnTo>
                  <a:lnTo>
                    <a:pt x="100" y="29"/>
                  </a:lnTo>
                  <a:lnTo>
                    <a:pt x="66" y="31"/>
                  </a:lnTo>
                  <a:lnTo>
                    <a:pt x="66" y="81"/>
                  </a:lnTo>
                  <a:lnTo>
                    <a:pt x="53" y="76"/>
                  </a:lnTo>
                  <a:lnTo>
                    <a:pt x="44" y="84"/>
                  </a:lnTo>
                  <a:lnTo>
                    <a:pt x="41" y="97"/>
                  </a:lnTo>
                  <a:lnTo>
                    <a:pt x="40" y="118"/>
                  </a:lnTo>
                  <a:lnTo>
                    <a:pt x="26" y="118"/>
                  </a:lnTo>
                  <a:lnTo>
                    <a:pt x="6" y="115"/>
                  </a:lnTo>
                  <a:lnTo>
                    <a:pt x="0" y="113"/>
                  </a:lnTo>
                  <a:lnTo>
                    <a:pt x="0" y="156"/>
                  </a:lnTo>
                  <a:lnTo>
                    <a:pt x="4" y="162"/>
                  </a:lnTo>
                  <a:lnTo>
                    <a:pt x="4" y="195"/>
                  </a:lnTo>
                  <a:lnTo>
                    <a:pt x="17" y="192"/>
                  </a:lnTo>
                  <a:lnTo>
                    <a:pt x="23" y="201"/>
                  </a:lnTo>
                  <a:lnTo>
                    <a:pt x="33" y="205"/>
                  </a:lnTo>
                  <a:lnTo>
                    <a:pt x="44" y="220"/>
                  </a:lnTo>
                  <a:lnTo>
                    <a:pt x="55" y="228"/>
                  </a:lnTo>
                  <a:lnTo>
                    <a:pt x="70" y="209"/>
                  </a:lnTo>
                  <a:lnTo>
                    <a:pt x="81" y="215"/>
                  </a:lnTo>
                  <a:lnTo>
                    <a:pt x="132" y="219"/>
                  </a:lnTo>
                  <a:lnTo>
                    <a:pt x="151" y="217"/>
                  </a:lnTo>
                  <a:lnTo>
                    <a:pt x="149" y="198"/>
                  </a:lnTo>
                  <a:lnTo>
                    <a:pt x="138" y="195"/>
                  </a:lnTo>
                  <a:lnTo>
                    <a:pt x="140" y="84"/>
                  </a:lnTo>
                  <a:lnTo>
                    <a:pt x="132" y="75"/>
                  </a:lnTo>
                  <a:lnTo>
                    <a:pt x="132" y="53"/>
                  </a:lnTo>
                  <a:lnTo>
                    <a:pt x="142" y="50"/>
                  </a:lnTo>
                  <a:lnTo>
                    <a:pt x="143" y="36"/>
                  </a:lnTo>
                  <a:lnTo>
                    <a:pt x="112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6" name="Freeform 212">
              <a:extLst>
                <a:ext uri="{FF2B5EF4-FFF2-40B4-BE49-F238E27FC236}">
                  <a16:creationId xmlns:a16="http://schemas.microsoft.com/office/drawing/2014/main" id="{CBFD3517-DA4D-40DB-BA7B-D7044D0A8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1" y="2956"/>
              <a:ext cx="116" cy="162"/>
            </a:xfrm>
            <a:custGeom>
              <a:avLst/>
              <a:gdLst>
                <a:gd name="T0" fmla="*/ 0 w 103"/>
                <a:gd name="T1" fmla="*/ 133 h 145"/>
                <a:gd name="T2" fmla="*/ 5 w 103"/>
                <a:gd name="T3" fmla="*/ 126 h 145"/>
                <a:gd name="T4" fmla="*/ 10 w 103"/>
                <a:gd name="T5" fmla="*/ 114 h 145"/>
                <a:gd name="T6" fmla="*/ 3 w 103"/>
                <a:gd name="T7" fmla="*/ 108 h 145"/>
                <a:gd name="T8" fmla="*/ 2 w 103"/>
                <a:gd name="T9" fmla="*/ 101 h 145"/>
                <a:gd name="T10" fmla="*/ 12 w 103"/>
                <a:gd name="T11" fmla="*/ 97 h 145"/>
                <a:gd name="T12" fmla="*/ 19 w 103"/>
                <a:gd name="T13" fmla="*/ 95 h 145"/>
                <a:gd name="T14" fmla="*/ 27 w 103"/>
                <a:gd name="T15" fmla="*/ 104 h 145"/>
                <a:gd name="T16" fmla="*/ 39 w 103"/>
                <a:gd name="T17" fmla="*/ 100 h 145"/>
                <a:gd name="T18" fmla="*/ 48 w 103"/>
                <a:gd name="T19" fmla="*/ 86 h 145"/>
                <a:gd name="T20" fmla="*/ 46 w 103"/>
                <a:gd name="T21" fmla="*/ 72 h 145"/>
                <a:gd name="T22" fmla="*/ 38 w 103"/>
                <a:gd name="T23" fmla="*/ 65 h 145"/>
                <a:gd name="T24" fmla="*/ 34 w 103"/>
                <a:gd name="T25" fmla="*/ 55 h 145"/>
                <a:gd name="T26" fmla="*/ 37 w 103"/>
                <a:gd name="T27" fmla="*/ 47 h 145"/>
                <a:gd name="T28" fmla="*/ 35 w 103"/>
                <a:gd name="T29" fmla="*/ 38 h 145"/>
                <a:gd name="T30" fmla="*/ 24 w 103"/>
                <a:gd name="T31" fmla="*/ 38 h 145"/>
                <a:gd name="T32" fmla="*/ 24 w 103"/>
                <a:gd name="T33" fmla="*/ 25 h 145"/>
                <a:gd name="T34" fmla="*/ 69 w 103"/>
                <a:gd name="T35" fmla="*/ 19 h 145"/>
                <a:gd name="T36" fmla="*/ 75 w 103"/>
                <a:gd name="T37" fmla="*/ 10 h 145"/>
                <a:gd name="T38" fmla="*/ 82 w 103"/>
                <a:gd name="T39" fmla="*/ 2 h 145"/>
                <a:gd name="T40" fmla="*/ 93 w 103"/>
                <a:gd name="T41" fmla="*/ 0 h 145"/>
                <a:gd name="T42" fmla="*/ 102 w 103"/>
                <a:gd name="T43" fmla="*/ 3 h 145"/>
                <a:gd name="T44" fmla="*/ 98 w 103"/>
                <a:gd name="T45" fmla="*/ 22 h 145"/>
                <a:gd name="T46" fmla="*/ 94 w 103"/>
                <a:gd name="T47" fmla="*/ 26 h 145"/>
                <a:gd name="T48" fmla="*/ 93 w 103"/>
                <a:gd name="T49" fmla="*/ 71 h 145"/>
                <a:gd name="T50" fmla="*/ 89 w 103"/>
                <a:gd name="T51" fmla="*/ 77 h 145"/>
                <a:gd name="T52" fmla="*/ 83 w 103"/>
                <a:gd name="T53" fmla="*/ 84 h 145"/>
                <a:gd name="T54" fmla="*/ 82 w 103"/>
                <a:gd name="T55" fmla="*/ 103 h 145"/>
                <a:gd name="T56" fmla="*/ 70 w 103"/>
                <a:gd name="T57" fmla="*/ 104 h 145"/>
                <a:gd name="T58" fmla="*/ 69 w 103"/>
                <a:gd name="T59" fmla="*/ 128 h 145"/>
                <a:gd name="T60" fmla="*/ 54 w 103"/>
                <a:gd name="T61" fmla="*/ 134 h 145"/>
                <a:gd name="T62" fmla="*/ 51 w 103"/>
                <a:gd name="T63" fmla="*/ 139 h 145"/>
                <a:gd name="T64" fmla="*/ 39 w 103"/>
                <a:gd name="T65" fmla="*/ 139 h 145"/>
                <a:gd name="T66" fmla="*/ 32 w 103"/>
                <a:gd name="T67" fmla="*/ 135 h 145"/>
                <a:gd name="T68" fmla="*/ 22 w 103"/>
                <a:gd name="T69" fmla="*/ 139 h 145"/>
                <a:gd name="T70" fmla="*/ 14 w 103"/>
                <a:gd name="T71" fmla="*/ 142 h 145"/>
                <a:gd name="T72" fmla="*/ 8 w 103"/>
                <a:gd name="T73" fmla="*/ 144 h 145"/>
                <a:gd name="T74" fmla="*/ 8 w 103"/>
                <a:gd name="T75" fmla="*/ 137 h 145"/>
                <a:gd name="T76" fmla="*/ 0 w 103"/>
                <a:gd name="T77" fmla="*/ 13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45">
                  <a:moveTo>
                    <a:pt x="0" y="133"/>
                  </a:moveTo>
                  <a:lnTo>
                    <a:pt x="5" y="126"/>
                  </a:lnTo>
                  <a:lnTo>
                    <a:pt x="10" y="114"/>
                  </a:lnTo>
                  <a:lnTo>
                    <a:pt x="3" y="108"/>
                  </a:lnTo>
                  <a:lnTo>
                    <a:pt x="2" y="101"/>
                  </a:lnTo>
                  <a:lnTo>
                    <a:pt x="12" y="97"/>
                  </a:lnTo>
                  <a:lnTo>
                    <a:pt x="19" y="95"/>
                  </a:lnTo>
                  <a:lnTo>
                    <a:pt x="27" y="104"/>
                  </a:lnTo>
                  <a:lnTo>
                    <a:pt x="39" y="100"/>
                  </a:lnTo>
                  <a:lnTo>
                    <a:pt x="48" y="86"/>
                  </a:lnTo>
                  <a:lnTo>
                    <a:pt x="46" y="72"/>
                  </a:lnTo>
                  <a:lnTo>
                    <a:pt x="38" y="65"/>
                  </a:lnTo>
                  <a:lnTo>
                    <a:pt x="34" y="55"/>
                  </a:lnTo>
                  <a:lnTo>
                    <a:pt x="37" y="47"/>
                  </a:lnTo>
                  <a:lnTo>
                    <a:pt x="35" y="38"/>
                  </a:lnTo>
                  <a:lnTo>
                    <a:pt x="24" y="38"/>
                  </a:lnTo>
                  <a:lnTo>
                    <a:pt x="24" y="25"/>
                  </a:lnTo>
                  <a:lnTo>
                    <a:pt x="69" y="19"/>
                  </a:lnTo>
                  <a:lnTo>
                    <a:pt x="75" y="10"/>
                  </a:lnTo>
                  <a:lnTo>
                    <a:pt x="82" y="2"/>
                  </a:lnTo>
                  <a:lnTo>
                    <a:pt x="93" y="0"/>
                  </a:lnTo>
                  <a:lnTo>
                    <a:pt x="102" y="3"/>
                  </a:lnTo>
                  <a:lnTo>
                    <a:pt x="98" y="22"/>
                  </a:lnTo>
                  <a:lnTo>
                    <a:pt x="94" y="26"/>
                  </a:lnTo>
                  <a:lnTo>
                    <a:pt x="93" y="71"/>
                  </a:lnTo>
                  <a:lnTo>
                    <a:pt x="89" y="77"/>
                  </a:lnTo>
                  <a:lnTo>
                    <a:pt x="83" y="84"/>
                  </a:lnTo>
                  <a:lnTo>
                    <a:pt x="82" y="103"/>
                  </a:lnTo>
                  <a:lnTo>
                    <a:pt x="70" y="104"/>
                  </a:lnTo>
                  <a:lnTo>
                    <a:pt x="69" y="128"/>
                  </a:lnTo>
                  <a:lnTo>
                    <a:pt x="54" y="134"/>
                  </a:lnTo>
                  <a:lnTo>
                    <a:pt x="51" y="139"/>
                  </a:lnTo>
                  <a:lnTo>
                    <a:pt x="39" y="139"/>
                  </a:lnTo>
                  <a:lnTo>
                    <a:pt x="32" y="135"/>
                  </a:lnTo>
                  <a:lnTo>
                    <a:pt x="22" y="139"/>
                  </a:lnTo>
                  <a:lnTo>
                    <a:pt x="14" y="142"/>
                  </a:lnTo>
                  <a:lnTo>
                    <a:pt x="8" y="144"/>
                  </a:lnTo>
                  <a:lnTo>
                    <a:pt x="8" y="137"/>
                  </a:lnTo>
                  <a:lnTo>
                    <a:pt x="0" y="13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7" name="Freeform 213">
              <a:extLst>
                <a:ext uri="{FF2B5EF4-FFF2-40B4-BE49-F238E27FC236}">
                  <a16:creationId xmlns:a16="http://schemas.microsoft.com/office/drawing/2014/main" id="{B907F35E-89BF-451F-B646-6713D9325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932"/>
              <a:ext cx="315" cy="350"/>
            </a:xfrm>
            <a:custGeom>
              <a:avLst/>
              <a:gdLst>
                <a:gd name="T0" fmla="*/ 1 w 282"/>
                <a:gd name="T1" fmla="*/ 174 h 311"/>
                <a:gd name="T2" fmla="*/ 7 w 282"/>
                <a:gd name="T3" fmla="*/ 183 h 311"/>
                <a:gd name="T4" fmla="*/ 42 w 282"/>
                <a:gd name="T5" fmla="*/ 178 h 311"/>
                <a:gd name="T6" fmla="*/ 75 w 282"/>
                <a:gd name="T7" fmla="*/ 206 h 311"/>
                <a:gd name="T8" fmla="*/ 82 w 282"/>
                <a:gd name="T9" fmla="*/ 217 h 311"/>
                <a:gd name="T10" fmla="*/ 110 w 282"/>
                <a:gd name="T11" fmla="*/ 201 h 311"/>
                <a:gd name="T12" fmla="*/ 124 w 282"/>
                <a:gd name="T13" fmla="*/ 213 h 311"/>
                <a:gd name="T14" fmla="*/ 139 w 282"/>
                <a:gd name="T15" fmla="*/ 206 h 311"/>
                <a:gd name="T16" fmla="*/ 146 w 282"/>
                <a:gd name="T17" fmla="*/ 247 h 311"/>
                <a:gd name="T18" fmla="*/ 155 w 282"/>
                <a:gd name="T19" fmla="*/ 267 h 311"/>
                <a:gd name="T20" fmla="*/ 188 w 282"/>
                <a:gd name="T21" fmla="*/ 268 h 311"/>
                <a:gd name="T22" fmla="*/ 199 w 282"/>
                <a:gd name="T23" fmla="*/ 286 h 311"/>
                <a:gd name="T24" fmla="*/ 215 w 282"/>
                <a:gd name="T25" fmla="*/ 275 h 311"/>
                <a:gd name="T26" fmla="*/ 228 w 282"/>
                <a:gd name="T27" fmla="*/ 286 h 311"/>
                <a:gd name="T28" fmla="*/ 237 w 282"/>
                <a:gd name="T29" fmla="*/ 310 h 311"/>
                <a:gd name="T30" fmla="*/ 257 w 282"/>
                <a:gd name="T31" fmla="*/ 300 h 311"/>
                <a:gd name="T32" fmla="*/ 244 w 282"/>
                <a:gd name="T33" fmla="*/ 281 h 311"/>
                <a:gd name="T34" fmla="*/ 242 w 282"/>
                <a:gd name="T35" fmla="*/ 231 h 311"/>
                <a:gd name="T36" fmla="*/ 258 w 282"/>
                <a:gd name="T37" fmla="*/ 217 h 311"/>
                <a:gd name="T38" fmla="*/ 262 w 282"/>
                <a:gd name="T39" fmla="*/ 200 h 311"/>
                <a:gd name="T40" fmla="*/ 257 w 282"/>
                <a:gd name="T41" fmla="*/ 180 h 311"/>
                <a:gd name="T42" fmla="*/ 257 w 282"/>
                <a:gd name="T43" fmla="*/ 159 h 311"/>
                <a:gd name="T44" fmla="*/ 247 w 282"/>
                <a:gd name="T45" fmla="*/ 144 h 311"/>
                <a:gd name="T46" fmla="*/ 241 w 282"/>
                <a:gd name="T47" fmla="*/ 130 h 311"/>
                <a:gd name="T48" fmla="*/ 246 w 282"/>
                <a:gd name="T49" fmla="*/ 116 h 311"/>
                <a:gd name="T50" fmla="*/ 253 w 282"/>
                <a:gd name="T51" fmla="*/ 102 h 311"/>
                <a:gd name="T52" fmla="*/ 272 w 282"/>
                <a:gd name="T53" fmla="*/ 62 h 311"/>
                <a:gd name="T54" fmla="*/ 281 w 282"/>
                <a:gd name="T55" fmla="*/ 48 h 311"/>
                <a:gd name="T56" fmla="*/ 272 w 282"/>
                <a:gd name="T57" fmla="*/ 42 h 311"/>
                <a:gd name="T58" fmla="*/ 268 w 282"/>
                <a:gd name="T59" fmla="*/ 21 h 311"/>
                <a:gd name="T60" fmla="*/ 253 w 282"/>
                <a:gd name="T61" fmla="*/ 11 h 311"/>
                <a:gd name="T62" fmla="*/ 215 w 282"/>
                <a:gd name="T63" fmla="*/ 1 h 311"/>
                <a:gd name="T64" fmla="*/ 190 w 282"/>
                <a:gd name="T65" fmla="*/ 3 h 311"/>
                <a:gd name="T66" fmla="*/ 176 w 282"/>
                <a:gd name="T67" fmla="*/ 8 h 311"/>
                <a:gd name="T68" fmla="*/ 143 w 282"/>
                <a:gd name="T69" fmla="*/ 16 h 311"/>
                <a:gd name="T70" fmla="*/ 114 w 282"/>
                <a:gd name="T71" fmla="*/ 8 h 311"/>
                <a:gd name="T72" fmla="*/ 98 w 282"/>
                <a:gd name="T73" fmla="*/ 14 h 311"/>
                <a:gd name="T74" fmla="*/ 86 w 282"/>
                <a:gd name="T75" fmla="*/ 21 h 311"/>
                <a:gd name="T76" fmla="*/ 91 w 282"/>
                <a:gd name="T77" fmla="*/ 43 h 311"/>
                <a:gd name="T78" fmla="*/ 86 w 282"/>
                <a:gd name="T79" fmla="*/ 92 h 311"/>
                <a:gd name="T80" fmla="*/ 76 w 282"/>
                <a:gd name="T81" fmla="*/ 105 h 311"/>
                <a:gd name="T82" fmla="*/ 63 w 282"/>
                <a:gd name="T83" fmla="*/ 125 h 311"/>
                <a:gd name="T84" fmla="*/ 47 w 282"/>
                <a:gd name="T85" fmla="*/ 155 h 311"/>
                <a:gd name="T86" fmla="*/ 31 w 282"/>
                <a:gd name="T87" fmla="*/ 160 h 311"/>
                <a:gd name="T88" fmla="*/ 14 w 282"/>
                <a:gd name="T89" fmla="*/ 160 h 311"/>
                <a:gd name="T90" fmla="*/ 1 w 282"/>
                <a:gd name="T91" fmla="*/ 16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2" h="311">
                  <a:moveTo>
                    <a:pt x="7" y="171"/>
                  </a:moveTo>
                  <a:lnTo>
                    <a:pt x="1" y="174"/>
                  </a:lnTo>
                  <a:lnTo>
                    <a:pt x="0" y="180"/>
                  </a:lnTo>
                  <a:lnTo>
                    <a:pt x="7" y="183"/>
                  </a:lnTo>
                  <a:lnTo>
                    <a:pt x="28" y="184"/>
                  </a:lnTo>
                  <a:lnTo>
                    <a:pt x="42" y="178"/>
                  </a:lnTo>
                  <a:lnTo>
                    <a:pt x="69" y="181"/>
                  </a:lnTo>
                  <a:lnTo>
                    <a:pt x="75" y="206"/>
                  </a:lnTo>
                  <a:lnTo>
                    <a:pt x="81" y="208"/>
                  </a:lnTo>
                  <a:lnTo>
                    <a:pt x="82" y="217"/>
                  </a:lnTo>
                  <a:lnTo>
                    <a:pt x="109" y="217"/>
                  </a:lnTo>
                  <a:lnTo>
                    <a:pt x="110" y="201"/>
                  </a:lnTo>
                  <a:lnTo>
                    <a:pt x="116" y="195"/>
                  </a:lnTo>
                  <a:lnTo>
                    <a:pt x="124" y="213"/>
                  </a:lnTo>
                  <a:lnTo>
                    <a:pt x="130" y="208"/>
                  </a:lnTo>
                  <a:lnTo>
                    <a:pt x="139" y="206"/>
                  </a:lnTo>
                  <a:lnTo>
                    <a:pt x="145" y="215"/>
                  </a:lnTo>
                  <a:lnTo>
                    <a:pt x="146" y="247"/>
                  </a:lnTo>
                  <a:lnTo>
                    <a:pt x="146" y="259"/>
                  </a:lnTo>
                  <a:lnTo>
                    <a:pt x="155" y="267"/>
                  </a:lnTo>
                  <a:lnTo>
                    <a:pt x="172" y="267"/>
                  </a:lnTo>
                  <a:lnTo>
                    <a:pt x="188" y="268"/>
                  </a:lnTo>
                  <a:lnTo>
                    <a:pt x="192" y="284"/>
                  </a:lnTo>
                  <a:lnTo>
                    <a:pt x="199" y="286"/>
                  </a:lnTo>
                  <a:lnTo>
                    <a:pt x="203" y="277"/>
                  </a:lnTo>
                  <a:lnTo>
                    <a:pt x="215" y="275"/>
                  </a:lnTo>
                  <a:lnTo>
                    <a:pt x="216" y="280"/>
                  </a:lnTo>
                  <a:lnTo>
                    <a:pt x="228" y="286"/>
                  </a:lnTo>
                  <a:lnTo>
                    <a:pt x="231" y="302"/>
                  </a:lnTo>
                  <a:lnTo>
                    <a:pt x="237" y="310"/>
                  </a:lnTo>
                  <a:lnTo>
                    <a:pt x="253" y="309"/>
                  </a:lnTo>
                  <a:lnTo>
                    <a:pt x="257" y="300"/>
                  </a:lnTo>
                  <a:lnTo>
                    <a:pt x="254" y="282"/>
                  </a:lnTo>
                  <a:lnTo>
                    <a:pt x="244" y="281"/>
                  </a:lnTo>
                  <a:lnTo>
                    <a:pt x="238" y="275"/>
                  </a:lnTo>
                  <a:lnTo>
                    <a:pt x="242" y="231"/>
                  </a:lnTo>
                  <a:lnTo>
                    <a:pt x="247" y="221"/>
                  </a:lnTo>
                  <a:lnTo>
                    <a:pt x="258" y="217"/>
                  </a:lnTo>
                  <a:lnTo>
                    <a:pt x="261" y="208"/>
                  </a:lnTo>
                  <a:lnTo>
                    <a:pt x="262" y="200"/>
                  </a:lnTo>
                  <a:lnTo>
                    <a:pt x="261" y="190"/>
                  </a:lnTo>
                  <a:lnTo>
                    <a:pt x="257" y="180"/>
                  </a:lnTo>
                  <a:lnTo>
                    <a:pt x="256" y="173"/>
                  </a:lnTo>
                  <a:lnTo>
                    <a:pt x="257" y="159"/>
                  </a:lnTo>
                  <a:lnTo>
                    <a:pt x="253" y="149"/>
                  </a:lnTo>
                  <a:lnTo>
                    <a:pt x="247" y="144"/>
                  </a:lnTo>
                  <a:lnTo>
                    <a:pt x="250" y="129"/>
                  </a:lnTo>
                  <a:lnTo>
                    <a:pt x="241" y="130"/>
                  </a:lnTo>
                  <a:lnTo>
                    <a:pt x="240" y="122"/>
                  </a:lnTo>
                  <a:lnTo>
                    <a:pt x="246" y="116"/>
                  </a:lnTo>
                  <a:lnTo>
                    <a:pt x="244" y="107"/>
                  </a:lnTo>
                  <a:lnTo>
                    <a:pt x="253" y="102"/>
                  </a:lnTo>
                  <a:lnTo>
                    <a:pt x="257" y="68"/>
                  </a:lnTo>
                  <a:lnTo>
                    <a:pt x="272" y="62"/>
                  </a:lnTo>
                  <a:lnTo>
                    <a:pt x="280" y="58"/>
                  </a:lnTo>
                  <a:lnTo>
                    <a:pt x="281" y="48"/>
                  </a:lnTo>
                  <a:lnTo>
                    <a:pt x="272" y="48"/>
                  </a:lnTo>
                  <a:lnTo>
                    <a:pt x="272" y="42"/>
                  </a:lnTo>
                  <a:lnTo>
                    <a:pt x="268" y="23"/>
                  </a:lnTo>
                  <a:lnTo>
                    <a:pt x="268" y="21"/>
                  </a:lnTo>
                  <a:lnTo>
                    <a:pt x="258" y="19"/>
                  </a:lnTo>
                  <a:lnTo>
                    <a:pt x="253" y="11"/>
                  </a:lnTo>
                  <a:lnTo>
                    <a:pt x="220" y="8"/>
                  </a:lnTo>
                  <a:lnTo>
                    <a:pt x="215" y="1"/>
                  </a:lnTo>
                  <a:lnTo>
                    <a:pt x="206" y="0"/>
                  </a:lnTo>
                  <a:lnTo>
                    <a:pt x="190" y="3"/>
                  </a:lnTo>
                  <a:lnTo>
                    <a:pt x="177" y="1"/>
                  </a:lnTo>
                  <a:lnTo>
                    <a:pt x="176" y="8"/>
                  </a:lnTo>
                  <a:lnTo>
                    <a:pt x="146" y="10"/>
                  </a:lnTo>
                  <a:lnTo>
                    <a:pt x="143" y="16"/>
                  </a:lnTo>
                  <a:lnTo>
                    <a:pt x="119" y="19"/>
                  </a:lnTo>
                  <a:lnTo>
                    <a:pt x="114" y="8"/>
                  </a:lnTo>
                  <a:lnTo>
                    <a:pt x="104" y="5"/>
                  </a:lnTo>
                  <a:lnTo>
                    <a:pt x="98" y="14"/>
                  </a:lnTo>
                  <a:lnTo>
                    <a:pt x="91" y="17"/>
                  </a:lnTo>
                  <a:lnTo>
                    <a:pt x="86" y="21"/>
                  </a:lnTo>
                  <a:lnTo>
                    <a:pt x="95" y="25"/>
                  </a:lnTo>
                  <a:lnTo>
                    <a:pt x="91" y="43"/>
                  </a:lnTo>
                  <a:lnTo>
                    <a:pt x="87" y="47"/>
                  </a:lnTo>
                  <a:lnTo>
                    <a:pt x="86" y="92"/>
                  </a:lnTo>
                  <a:lnTo>
                    <a:pt x="82" y="98"/>
                  </a:lnTo>
                  <a:lnTo>
                    <a:pt x="76" y="105"/>
                  </a:lnTo>
                  <a:lnTo>
                    <a:pt x="75" y="125"/>
                  </a:lnTo>
                  <a:lnTo>
                    <a:pt x="63" y="125"/>
                  </a:lnTo>
                  <a:lnTo>
                    <a:pt x="62" y="149"/>
                  </a:lnTo>
                  <a:lnTo>
                    <a:pt x="47" y="155"/>
                  </a:lnTo>
                  <a:lnTo>
                    <a:pt x="43" y="160"/>
                  </a:lnTo>
                  <a:lnTo>
                    <a:pt x="31" y="160"/>
                  </a:lnTo>
                  <a:lnTo>
                    <a:pt x="25" y="156"/>
                  </a:lnTo>
                  <a:lnTo>
                    <a:pt x="14" y="160"/>
                  </a:lnTo>
                  <a:lnTo>
                    <a:pt x="7" y="163"/>
                  </a:lnTo>
                  <a:lnTo>
                    <a:pt x="1" y="165"/>
                  </a:lnTo>
                  <a:lnTo>
                    <a:pt x="4" y="17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8" name="Freeform 214">
              <a:extLst>
                <a:ext uri="{FF2B5EF4-FFF2-40B4-BE49-F238E27FC236}">
                  <a16:creationId xmlns:a16="http://schemas.microsoft.com/office/drawing/2014/main" id="{D934D0D9-22F2-4C0D-AAE2-AA3600E3F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1" y="3133"/>
              <a:ext cx="202" cy="228"/>
            </a:xfrm>
            <a:custGeom>
              <a:avLst/>
              <a:gdLst>
                <a:gd name="T0" fmla="*/ 8 w 180"/>
                <a:gd name="T1" fmla="*/ 3 h 203"/>
                <a:gd name="T2" fmla="*/ 14 w 180"/>
                <a:gd name="T3" fmla="*/ 5 h 203"/>
                <a:gd name="T4" fmla="*/ 35 w 180"/>
                <a:gd name="T5" fmla="*/ 6 h 203"/>
                <a:gd name="T6" fmla="*/ 50 w 180"/>
                <a:gd name="T7" fmla="*/ 0 h 203"/>
                <a:gd name="T8" fmla="*/ 76 w 180"/>
                <a:gd name="T9" fmla="*/ 3 h 203"/>
                <a:gd name="T10" fmla="*/ 82 w 180"/>
                <a:gd name="T11" fmla="*/ 28 h 203"/>
                <a:gd name="T12" fmla="*/ 89 w 180"/>
                <a:gd name="T13" fmla="*/ 30 h 203"/>
                <a:gd name="T14" fmla="*/ 90 w 180"/>
                <a:gd name="T15" fmla="*/ 39 h 203"/>
                <a:gd name="T16" fmla="*/ 116 w 180"/>
                <a:gd name="T17" fmla="*/ 39 h 203"/>
                <a:gd name="T18" fmla="*/ 117 w 180"/>
                <a:gd name="T19" fmla="*/ 23 h 203"/>
                <a:gd name="T20" fmla="*/ 123 w 180"/>
                <a:gd name="T21" fmla="*/ 17 h 203"/>
                <a:gd name="T22" fmla="*/ 131 w 180"/>
                <a:gd name="T23" fmla="*/ 35 h 203"/>
                <a:gd name="T24" fmla="*/ 137 w 180"/>
                <a:gd name="T25" fmla="*/ 30 h 203"/>
                <a:gd name="T26" fmla="*/ 146 w 180"/>
                <a:gd name="T27" fmla="*/ 28 h 203"/>
                <a:gd name="T28" fmla="*/ 152 w 180"/>
                <a:gd name="T29" fmla="*/ 37 h 203"/>
                <a:gd name="T30" fmla="*/ 153 w 180"/>
                <a:gd name="T31" fmla="*/ 69 h 203"/>
                <a:gd name="T32" fmla="*/ 153 w 180"/>
                <a:gd name="T33" fmla="*/ 81 h 203"/>
                <a:gd name="T34" fmla="*/ 162 w 180"/>
                <a:gd name="T35" fmla="*/ 88 h 203"/>
                <a:gd name="T36" fmla="*/ 179 w 180"/>
                <a:gd name="T37" fmla="*/ 88 h 203"/>
                <a:gd name="T38" fmla="*/ 176 w 180"/>
                <a:gd name="T39" fmla="*/ 122 h 203"/>
                <a:gd name="T40" fmla="*/ 164 w 180"/>
                <a:gd name="T41" fmla="*/ 122 h 203"/>
                <a:gd name="T42" fmla="*/ 159 w 180"/>
                <a:gd name="T43" fmla="*/ 113 h 203"/>
                <a:gd name="T44" fmla="*/ 153 w 180"/>
                <a:gd name="T45" fmla="*/ 114 h 203"/>
                <a:gd name="T46" fmla="*/ 153 w 180"/>
                <a:gd name="T47" fmla="*/ 122 h 203"/>
                <a:gd name="T48" fmla="*/ 143 w 180"/>
                <a:gd name="T49" fmla="*/ 123 h 203"/>
                <a:gd name="T50" fmla="*/ 142 w 180"/>
                <a:gd name="T51" fmla="*/ 162 h 203"/>
                <a:gd name="T52" fmla="*/ 144 w 180"/>
                <a:gd name="T53" fmla="*/ 173 h 203"/>
                <a:gd name="T54" fmla="*/ 155 w 180"/>
                <a:gd name="T55" fmla="*/ 188 h 203"/>
                <a:gd name="T56" fmla="*/ 156 w 180"/>
                <a:gd name="T57" fmla="*/ 195 h 203"/>
                <a:gd name="T58" fmla="*/ 138 w 180"/>
                <a:gd name="T59" fmla="*/ 202 h 203"/>
                <a:gd name="T60" fmla="*/ 127 w 180"/>
                <a:gd name="T61" fmla="*/ 200 h 203"/>
                <a:gd name="T62" fmla="*/ 97 w 180"/>
                <a:gd name="T63" fmla="*/ 196 h 203"/>
                <a:gd name="T64" fmla="*/ 92 w 180"/>
                <a:gd name="T65" fmla="*/ 188 h 203"/>
                <a:gd name="T66" fmla="*/ 55 w 180"/>
                <a:gd name="T67" fmla="*/ 189 h 203"/>
                <a:gd name="T68" fmla="*/ 30 w 180"/>
                <a:gd name="T69" fmla="*/ 187 h 203"/>
                <a:gd name="T70" fmla="*/ 14 w 180"/>
                <a:gd name="T71" fmla="*/ 180 h 203"/>
                <a:gd name="T72" fmla="*/ 0 w 180"/>
                <a:gd name="T73" fmla="*/ 186 h 203"/>
                <a:gd name="T74" fmla="*/ 0 w 180"/>
                <a:gd name="T75" fmla="*/ 162 h 203"/>
                <a:gd name="T76" fmla="*/ 16 w 180"/>
                <a:gd name="T77" fmla="*/ 133 h 203"/>
                <a:gd name="T78" fmla="*/ 24 w 180"/>
                <a:gd name="T79" fmla="*/ 114 h 203"/>
                <a:gd name="T80" fmla="*/ 25 w 180"/>
                <a:gd name="T81" fmla="*/ 110 h 203"/>
                <a:gd name="T82" fmla="*/ 32 w 180"/>
                <a:gd name="T83" fmla="*/ 108 h 203"/>
                <a:gd name="T84" fmla="*/ 35 w 180"/>
                <a:gd name="T85" fmla="*/ 93 h 203"/>
                <a:gd name="T86" fmla="*/ 26 w 180"/>
                <a:gd name="T87" fmla="*/ 78 h 203"/>
                <a:gd name="T88" fmla="*/ 23 w 180"/>
                <a:gd name="T89" fmla="*/ 59 h 203"/>
                <a:gd name="T90" fmla="*/ 21 w 180"/>
                <a:gd name="T91" fmla="*/ 39 h 203"/>
                <a:gd name="T92" fmla="*/ 14 w 180"/>
                <a:gd name="T93" fmla="*/ 34 h 203"/>
                <a:gd name="T94" fmla="*/ 14 w 180"/>
                <a:gd name="T95" fmla="*/ 12 h 203"/>
                <a:gd name="T96" fmla="*/ 5 w 180"/>
                <a:gd name="T97" fmla="*/ 12 h 203"/>
                <a:gd name="T98" fmla="*/ 8 w 180"/>
                <a:gd name="T99" fmla="*/ 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0" h="203">
                  <a:moveTo>
                    <a:pt x="8" y="3"/>
                  </a:moveTo>
                  <a:lnTo>
                    <a:pt x="14" y="5"/>
                  </a:lnTo>
                  <a:lnTo>
                    <a:pt x="35" y="6"/>
                  </a:lnTo>
                  <a:lnTo>
                    <a:pt x="50" y="0"/>
                  </a:lnTo>
                  <a:lnTo>
                    <a:pt x="76" y="3"/>
                  </a:lnTo>
                  <a:lnTo>
                    <a:pt x="82" y="28"/>
                  </a:lnTo>
                  <a:lnTo>
                    <a:pt x="89" y="30"/>
                  </a:lnTo>
                  <a:lnTo>
                    <a:pt x="90" y="39"/>
                  </a:lnTo>
                  <a:lnTo>
                    <a:pt x="116" y="39"/>
                  </a:lnTo>
                  <a:lnTo>
                    <a:pt x="117" y="23"/>
                  </a:lnTo>
                  <a:lnTo>
                    <a:pt x="123" y="17"/>
                  </a:lnTo>
                  <a:lnTo>
                    <a:pt x="131" y="35"/>
                  </a:lnTo>
                  <a:lnTo>
                    <a:pt x="137" y="30"/>
                  </a:lnTo>
                  <a:lnTo>
                    <a:pt x="146" y="28"/>
                  </a:lnTo>
                  <a:lnTo>
                    <a:pt x="152" y="37"/>
                  </a:lnTo>
                  <a:lnTo>
                    <a:pt x="153" y="69"/>
                  </a:lnTo>
                  <a:lnTo>
                    <a:pt x="153" y="81"/>
                  </a:lnTo>
                  <a:lnTo>
                    <a:pt x="162" y="88"/>
                  </a:lnTo>
                  <a:lnTo>
                    <a:pt x="179" y="88"/>
                  </a:lnTo>
                  <a:lnTo>
                    <a:pt x="176" y="122"/>
                  </a:lnTo>
                  <a:lnTo>
                    <a:pt x="164" y="122"/>
                  </a:lnTo>
                  <a:lnTo>
                    <a:pt x="159" y="113"/>
                  </a:lnTo>
                  <a:lnTo>
                    <a:pt x="153" y="114"/>
                  </a:lnTo>
                  <a:lnTo>
                    <a:pt x="153" y="122"/>
                  </a:lnTo>
                  <a:lnTo>
                    <a:pt x="143" y="123"/>
                  </a:lnTo>
                  <a:lnTo>
                    <a:pt x="142" y="162"/>
                  </a:lnTo>
                  <a:lnTo>
                    <a:pt x="144" y="173"/>
                  </a:lnTo>
                  <a:lnTo>
                    <a:pt x="155" y="188"/>
                  </a:lnTo>
                  <a:lnTo>
                    <a:pt x="156" y="195"/>
                  </a:lnTo>
                  <a:lnTo>
                    <a:pt x="138" y="202"/>
                  </a:lnTo>
                  <a:lnTo>
                    <a:pt x="127" y="200"/>
                  </a:lnTo>
                  <a:lnTo>
                    <a:pt x="97" y="196"/>
                  </a:lnTo>
                  <a:lnTo>
                    <a:pt x="92" y="188"/>
                  </a:lnTo>
                  <a:lnTo>
                    <a:pt x="55" y="189"/>
                  </a:lnTo>
                  <a:lnTo>
                    <a:pt x="30" y="187"/>
                  </a:lnTo>
                  <a:lnTo>
                    <a:pt x="14" y="180"/>
                  </a:lnTo>
                  <a:lnTo>
                    <a:pt x="0" y="186"/>
                  </a:lnTo>
                  <a:lnTo>
                    <a:pt x="0" y="162"/>
                  </a:lnTo>
                  <a:lnTo>
                    <a:pt x="16" y="133"/>
                  </a:lnTo>
                  <a:lnTo>
                    <a:pt x="24" y="114"/>
                  </a:lnTo>
                  <a:lnTo>
                    <a:pt x="25" y="110"/>
                  </a:lnTo>
                  <a:lnTo>
                    <a:pt x="32" y="108"/>
                  </a:lnTo>
                  <a:lnTo>
                    <a:pt x="35" y="93"/>
                  </a:lnTo>
                  <a:lnTo>
                    <a:pt x="26" y="78"/>
                  </a:lnTo>
                  <a:lnTo>
                    <a:pt x="23" y="59"/>
                  </a:lnTo>
                  <a:lnTo>
                    <a:pt x="21" y="39"/>
                  </a:lnTo>
                  <a:lnTo>
                    <a:pt x="14" y="34"/>
                  </a:lnTo>
                  <a:lnTo>
                    <a:pt x="14" y="12"/>
                  </a:lnTo>
                  <a:lnTo>
                    <a:pt x="5" y="12"/>
                  </a:lnTo>
                  <a:lnTo>
                    <a:pt x="8" y="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9" name="Freeform 215">
              <a:extLst>
                <a:ext uri="{FF2B5EF4-FFF2-40B4-BE49-F238E27FC236}">
                  <a16:creationId xmlns:a16="http://schemas.microsoft.com/office/drawing/2014/main" id="{49D686A3-A2B0-4031-B33D-1EA091421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" y="2939"/>
              <a:ext cx="131" cy="168"/>
            </a:xfrm>
            <a:custGeom>
              <a:avLst/>
              <a:gdLst>
                <a:gd name="T0" fmla="*/ 83 w 116"/>
                <a:gd name="T1" fmla="*/ 150 h 151"/>
                <a:gd name="T2" fmla="*/ 60 w 116"/>
                <a:gd name="T3" fmla="*/ 138 h 151"/>
                <a:gd name="T4" fmla="*/ 60 w 116"/>
                <a:gd name="T5" fmla="*/ 126 h 151"/>
                <a:gd name="T6" fmla="*/ 44 w 116"/>
                <a:gd name="T7" fmla="*/ 121 h 151"/>
                <a:gd name="T8" fmla="*/ 15 w 116"/>
                <a:gd name="T9" fmla="*/ 98 h 151"/>
                <a:gd name="T10" fmla="*/ 4 w 116"/>
                <a:gd name="T11" fmla="*/ 98 h 151"/>
                <a:gd name="T12" fmla="*/ 0 w 116"/>
                <a:gd name="T13" fmla="*/ 88 h 151"/>
                <a:gd name="T14" fmla="*/ 3 w 116"/>
                <a:gd name="T15" fmla="*/ 72 h 151"/>
                <a:gd name="T16" fmla="*/ 11 w 116"/>
                <a:gd name="T17" fmla="*/ 56 h 151"/>
                <a:gd name="T18" fmla="*/ 11 w 116"/>
                <a:gd name="T19" fmla="*/ 29 h 151"/>
                <a:gd name="T20" fmla="*/ 3 w 116"/>
                <a:gd name="T21" fmla="*/ 14 h 151"/>
                <a:gd name="T22" fmla="*/ 23 w 116"/>
                <a:gd name="T23" fmla="*/ 0 h 151"/>
                <a:gd name="T24" fmla="*/ 37 w 116"/>
                <a:gd name="T25" fmla="*/ 3 h 151"/>
                <a:gd name="T26" fmla="*/ 51 w 116"/>
                <a:gd name="T27" fmla="*/ 13 h 151"/>
                <a:gd name="T28" fmla="*/ 53 w 116"/>
                <a:gd name="T29" fmla="*/ 23 h 151"/>
                <a:gd name="T30" fmla="*/ 84 w 116"/>
                <a:gd name="T31" fmla="*/ 20 h 151"/>
                <a:gd name="T32" fmla="*/ 84 w 116"/>
                <a:gd name="T33" fmla="*/ 14 h 151"/>
                <a:gd name="T34" fmla="*/ 104 w 116"/>
                <a:gd name="T35" fmla="*/ 13 h 151"/>
                <a:gd name="T36" fmla="*/ 108 w 116"/>
                <a:gd name="T37" fmla="*/ 19 h 151"/>
                <a:gd name="T38" fmla="*/ 115 w 116"/>
                <a:gd name="T39" fmla="*/ 23 h 151"/>
                <a:gd name="T40" fmla="*/ 107 w 116"/>
                <a:gd name="T41" fmla="*/ 29 h 151"/>
                <a:gd name="T42" fmla="*/ 103 w 116"/>
                <a:gd name="T43" fmla="*/ 39 h 151"/>
                <a:gd name="T44" fmla="*/ 106 w 116"/>
                <a:gd name="T45" fmla="*/ 102 h 151"/>
                <a:gd name="T46" fmla="*/ 112 w 116"/>
                <a:gd name="T47" fmla="*/ 105 h 151"/>
                <a:gd name="T48" fmla="*/ 106 w 116"/>
                <a:gd name="T49" fmla="*/ 111 h 151"/>
                <a:gd name="T50" fmla="*/ 101 w 116"/>
                <a:gd name="T51" fmla="*/ 121 h 151"/>
                <a:gd name="T52" fmla="*/ 90 w 116"/>
                <a:gd name="T53" fmla="*/ 131 h 151"/>
                <a:gd name="T54" fmla="*/ 88 w 116"/>
                <a:gd name="T55" fmla="*/ 140 h 151"/>
                <a:gd name="T56" fmla="*/ 83 w 116"/>
                <a:gd name="T57" fmla="*/ 15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6" h="151">
                  <a:moveTo>
                    <a:pt x="83" y="150"/>
                  </a:moveTo>
                  <a:lnTo>
                    <a:pt x="60" y="138"/>
                  </a:lnTo>
                  <a:lnTo>
                    <a:pt x="60" y="126"/>
                  </a:lnTo>
                  <a:lnTo>
                    <a:pt x="44" y="121"/>
                  </a:lnTo>
                  <a:lnTo>
                    <a:pt x="15" y="98"/>
                  </a:lnTo>
                  <a:lnTo>
                    <a:pt x="4" y="98"/>
                  </a:lnTo>
                  <a:lnTo>
                    <a:pt x="0" y="88"/>
                  </a:lnTo>
                  <a:lnTo>
                    <a:pt x="3" y="72"/>
                  </a:lnTo>
                  <a:lnTo>
                    <a:pt x="11" y="56"/>
                  </a:lnTo>
                  <a:lnTo>
                    <a:pt x="11" y="29"/>
                  </a:lnTo>
                  <a:lnTo>
                    <a:pt x="3" y="14"/>
                  </a:lnTo>
                  <a:lnTo>
                    <a:pt x="23" y="0"/>
                  </a:lnTo>
                  <a:lnTo>
                    <a:pt x="37" y="3"/>
                  </a:lnTo>
                  <a:lnTo>
                    <a:pt x="51" y="13"/>
                  </a:lnTo>
                  <a:lnTo>
                    <a:pt x="53" y="23"/>
                  </a:lnTo>
                  <a:lnTo>
                    <a:pt x="84" y="20"/>
                  </a:lnTo>
                  <a:lnTo>
                    <a:pt x="84" y="14"/>
                  </a:lnTo>
                  <a:lnTo>
                    <a:pt x="104" y="13"/>
                  </a:lnTo>
                  <a:lnTo>
                    <a:pt x="108" y="19"/>
                  </a:lnTo>
                  <a:lnTo>
                    <a:pt x="115" y="23"/>
                  </a:lnTo>
                  <a:lnTo>
                    <a:pt x="107" y="29"/>
                  </a:lnTo>
                  <a:lnTo>
                    <a:pt x="103" y="39"/>
                  </a:lnTo>
                  <a:lnTo>
                    <a:pt x="106" y="102"/>
                  </a:lnTo>
                  <a:lnTo>
                    <a:pt x="112" y="105"/>
                  </a:lnTo>
                  <a:lnTo>
                    <a:pt x="106" y="111"/>
                  </a:lnTo>
                  <a:lnTo>
                    <a:pt x="101" y="121"/>
                  </a:lnTo>
                  <a:lnTo>
                    <a:pt x="90" y="131"/>
                  </a:lnTo>
                  <a:lnTo>
                    <a:pt x="88" y="140"/>
                  </a:lnTo>
                  <a:lnTo>
                    <a:pt x="83" y="15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0" name="Freeform 216">
              <a:extLst>
                <a:ext uri="{FF2B5EF4-FFF2-40B4-BE49-F238E27FC236}">
                  <a16:creationId xmlns:a16="http://schemas.microsoft.com/office/drawing/2014/main" id="{71847EC6-BCE6-43DF-B9DE-3158FFC7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6" y="2655"/>
              <a:ext cx="229" cy="308"/>
            </a:xfrm>
            <a:custGeom>
              <a:avLst/>
              <a:gdLst>
                <a:gd name="T0" fmla="*/ 126 w 204"/>
                <a:gd name="T1" fmla="*/ 275 h 276"/>
                <a:gd name="T2" fmla="*/ 119 w 204"/>
                <a:gd name="T3" fmla="*/ 271 h 276"/>
                <a:gd name="T4" fmla="*/ 115 w 204"/>
                <a:gd name="T5" fmla="*/ 265 h 276"/>
                <a:gd name="T6" fmla="*/ 96 w 204"/>
                <a:gd name="T7" fmla="*/ 267 h 276"/>
                <a:gd name="T8" fmla="*/ 96 w 204"/>
                <a:gd name="T9" fmla="*/ 272 h 276"/>
                <a:gd name="T10" fmla="*/ 64 w 204"/>
                <a:gd name="T11" fmla="*/ 275 h 276"/>
                <a:gd name="T12" fmla="*/ 63 w 204"/>
                <a:gd name="T13" fmla="*/ 265 h 276"/>
                <a:gd name="T14" fmla="*/ 49 w 204"/>
                <a:gd name="T15" fmla="*/ 256 h 276"/>
                <a:gd name="T16" fmla="*/ 35 w 204"/>
                <a:gd name="T17" fmla="*/ 252 h 276"/>
                <a:gd name="T18" fmla="*/ 35 w 204"/>
                <a:gd name="T19" fmla="*/ 243 h 276"/>
                <a:gd name="T20" fmla="*/ 28 w 204"/>
                <a:gd name="T21" fmla="*/ 231 h 276"/>
                <a:gd name="T22" fmla="*/ 24 w 204"/>
                <a:gd name="T23" fmla="*/ 228 h 276"/>
                <a:gd name="T24" fmla="*/ 16 w 204"/>
                <a:gd name="T25" fmla="*/ 223 h 276"/>
                <a:gd name="T26" fmla="*/ 16 w 204"/>
                <a:gd name="T27" fmla="*/ 211 h 276"/>
                <a:gd name="T28" fmla="*/ 8 w 204"/>
                <a:gd name="T29" fmla="*/ 209 h 276"/>
                <a:gd name="T30" fmla="*/ 0 w 204"/>
                <a:gd name="T31" fmla="*/ 195 h 276"/>
                <a:gd name="T32" fmla="*/ 15 w 204"/>
                <a:gd name="T33" fmla="*/ 194 h 276"/>
                <a:gd name="T34" fmla="*/ 19 w 204"/>
                <a:gd name="T35" fmla="*/ 162 h 276"/>
                <a:gd name="T36" fmla="*/ 30 w 204"/>
                <a:gd name="T37" fmla="*/ 161 h 276"/>
                <a:gd name="T38" fmla="*/ 33 w 204"/>
                <a:gd name="T39" fmla="*/ 128 h 276"/>
                <a:gd name="T40" fmla="*/ 52 w 204"/>
                <a:gd name="T41" fmla="*/ 124 h 276"/>
                <a:gd name="T42" fmla="*/ 49 w 204"/>
                <a:gd name="T43" fmla="*/ 85 h 276"/>
                <a:gd name="T44" fmla="*/ 39 w 204"/>
                <a:gd name="T45" fmla="*/ 82 h 276"/>
                <a:gd name="T46" fmla="*/ 40 w 204"/>
                <a:gd name="T47" fmla="*/ 71 h 276"/>
                <a:gd name="T48" fmla="*/ 52 w 204"/>
                <a:gd name="T49" fmla="*/ 72 h 276"/>
                <a:gd name="T50" fmla="*/ 52 w 204"/>
                <a:gd name="T51" fmla="*/ 60 h 276"/>
                <a:gd name="T52" fmla="*/ 46 w 204"/>
                <a:gd name="T53" fmla="*/ 46 h 276"/>
                <a:gd name="T54" fmla="*/ 45 w 204"/>
                <a:gd name="T55" fmla="*/ 27 h 276"/>
                <a:gd name="T56" fmla="*/ 55 w 204"/>
                <a:gd name="T57" fmla="*/ 0 h 276"/>
                <a:gd name="T58" fmla="*/ 60 w 204"/>
                <a:gd name="T59" fmla="*/ 12 h 276"/>
                <a:gd name="T60" fmla="*/ 68 w 204"/>
                <a:gd name="T61" fmla="*/ 25 h 276"/>
                <a:gd name="T62" fmla="*/ 74 w 204"/>
                <a:gd name="T63" fmla="*/ 34 h 276"/>
                <a:gd name="T64" fmla="*/ 84 w 204"/>
                <a:gd name="T65" fmla="*/ 52 h 276"/>
                <a:gd name="T66" fmla="*/ 90 w 204"/>
                <a:gd name="T67" fmla="*/ 63 h 276"/>
                <a:gd name="T68" fmla="*/ 91 w 204"/>
                <a:gd name="T69" fmla="*/ 76 h 276"/>
                <a:gd name="T70" fmla="*/ 108 w 204"/>
                <a:gd name="T71" fmla="*/ 81 h 276"/>
                <a:gd name="T72" fmla="*/ 116 w 204"/>
                <a:gd name="T73" fmla="*/ 100 h 276"/>
                <a:gd name="T74" fmla="*/ 127 w 204"/>
                <a:gd name="T75" fmla="*/ 121 h 276"/>
                <a:gd name="T76" fmla="*/ 123 w 204"/>
                <a:gd name="T77" fmla="*/ 132 h 276"/>
                <a:gd name="T78" fmla="*/ 121 w 204"/>
                <a:gd name="T79" fmla="*/ 159 h 276"/>
                <a:gd name="T80" fmla="*/ 137 w 204"/>
                <a:gd name="T81" fmla="*/ 162 h 276"/>
                <a:gd name="T82" fmla="*/ 148 w 204"/>
                <a:gd name="T83" fmla="*/ 172 h 276"/>
                <a:gd name="T84" fmla="*/ 173 w 204"/>
                <a:gd name="T85" fmla="*/ 195 h 276"/>
                <a:gd name="T86" fmla="*/ 189 w 204"/>
                <a:gd name="T87" fmla="*/ 195 h 276"/>
                <a:gd name="T88" fmla="*/ 203 w 204"/>
                <a:gd name="T89" fmla="*/ 208 h 276"/>
                <a:gd name="T90" fmla="*/ 189 w 204"/>
                <a:gd name="T91" fmla="*/ 220 h 276"/>
                <a:gd name="T92" fmla="*/ 185 w 204"/>
                <a:gd name="T93" fmla="*/ 240 h 276"/>
                <a:gd name="T94" fmla="*/ 171 w 204"/>
                <a:gd name="T95" fmla="*/ 256 h 276"/>
                <a:gd name="T96" fmla="*/ 151 w 204"/>
                <a:gd name="T97" fmla="*/ 260 h 276"/>
                <a:gd name="T98" fmla="*/ 137 w 204"/>
                <a:gd name="T99" fmla="*/ 260 h 276"/>
                <a:gd name="T100" fmla="*/ 126 w 204"/>
                <a:gd name="T101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" h="276">
                  <a:moveTo>
                    <a:pt x="126" y="275"/>
                  </a:moveTo>
                  <a:lnTo>
                    <a:pt x="119" y="271"/>
                  </a:lnTo>
                  <a:lnTo>
                    <a:pt x="115" y="265"/>
                  </a:lnTo>
                  <a:lnTo>
                    <a:pt x="96" y="267"/>
                  </a:lnTo>
                  <a:lnTo>
                    <a:pt x="96" y="272"/>
                  </a:lnTo>
                  <a:lnTo>
                    <a:pt x="64" y="275"/>
                  </a:lnTo>
                  <a:lnTo>
                    <a:pt x="63" y="265"/>
                  </a:lnTo>
                  <a:lnTo>
                    <a:pt x="49" y="256"/>
                  </a:lnTo>
                  <a:lnTo>
                    <a:pt x="35" y="252"/>
                  </a:lnTo>
                  <a:lnTo>
                    <a:pt x="35" y="243"/>
                  </a:lnTo>
                  <a:lnTo>
                    <a:pt x="28" y="231"/>
                  </a:lnTo>
                  <a:lnTo>
                    <a:pt x="24" y="228"/>
                  </a:lnTo>
                  <a:lnTo>
                    <a:pt x="16" y="223"/>
                  </a:lnTo>
                  <a:lnTo>
                    <a:pt x="16" y="211"/>
                  </a:lnTo>
                  <a:lnTo>
                    <a:pt x="8" y="209"/>
                  </a:lnTo>
                  <a:lnTo>
                    <a:pt x="0" y="195"/>
                  </a:lnTo>
                  <a:lnTo>
                    <a:pt x="15" y="194"/>
                  </a:lnTo>
                  <a:lnTo>
                    <a:pt x="19" y="162"/>
                  </a:lnTo>
                  <a:lnTo>
                    <a:pt x="30" y="161"/>
                  </a:lnTo>
                  <a:lnTo>
                    <a:pt x="33" y="128"/>
                  </a:lnTo>
                  <a:lnTo>
                    <a:pt x="52" y="124"/>
                  </a:lnTo>
                  <a:lnTo>
                    <a:pt x="49" y="85"/>
                  </a:lnTo>
                  <a:lnTo>
                    <a:pt x="39" y="82"/>
                  </a:lnTo>
                  <a:lnTo>
                    <a:pt x="40" y="71"/>
                  </a:lnTo>
                  <a:lnTo>
                    <a:pt x="52" y="72"/>
                  </a:lnTo>
                  <a:lnTo>
                    <a:pt x="52" y="60"/>
                  </a:lnTo>
                  <a:lnTo>
                    <a:pt x="46" y="46"/>
                  </a:lnTo>
                  <a:lnTo>
                    <a:pt x="45" y="27"/>
                  </a:lnTo>
                  <a:lnTo>
                    <a:pt x="55" y="0"/>
                  </a:lnTo>
                  <a:lnTo>
                    <a:pt x="60" y="12"/>
                  </a:lnTo>
                  <a:lnTo>
                    <a:pt x="68" y="25"/>
                  </a:lnTo>
                  <a:lnTo>
                    <a:pt x="74" y="34"/>
                  </a:lnTo>
                  <a:lnTo>
                    <a:pt x="84" y="52"/>
                  </a:lnTo>
                  <a:lnTo>
                    <a:pt x="90" y="63"/>
                  </a:lnTo>
                  <a:lnTo>
                    <a:pt x="91" y="76"/>
                  </a:lnTo>
                  <a:lnTo>
                    <a:pt x="108" y="81"/>
                  </a:lnTo>
                  <a:lnTo>
                    <a:pt x="116" y="100"/>
                  </a:lnTo>
                  <a:lnTo>
                    <a:pt x="127" y="121"/>
                  </a:lnTo>
                  <a:lnTo>
                    <a:pt x="123" y="132"/>
                  </a:lnTo>
                  <a:lnTo>
                    <a:pt x="121" y="159"/>
                  </a:lnTo>
                  <a:lnTo>
                    <a:pt x="137" y="162"/>
                  </a:lnTo>
                  <a:lnTo>
                    <a:pt x="148" y="172"/>
                  </a:lnTo>
                  <a:lnTo>
                    <a:pt x="173" y="195"/>
                  </a:lnTo>
                  <a:lnTo>
                    <a:pt x="189" y="195"/>
                  </a:lnTo>
                  <a:lnTo>
                    <a:pt x="203" y="208"/>
                  </a:lnTo>
                  <a:lnTo>
                    <a:pt x="189" y="220"/>
                  </a:lnTo>
                  <a:lnTo>
                    <a:pt x="185" y="240"/>
                  </a:lnTo>
                  <a:lnTo>
                    <a:pt x="171" y="256"/>
                  </a:lnTo>
                  <a:lnTo>
                    <a:pt x="151" y="260"/>
                  </a:lnTo>
                  <a:lnTo>
                    <a:pt x="137" y="260"/>
                  </a:lnTo>
                  <a:lnTo>
                    <a:pt x="126" y="27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1" name="Freeform 217">
              <a:extLst>
                <a:ext uri="{FF2B5EF4-FFF2-40B4-BE49-F238E27FC236}">
                  <a16:creationId xmlns:a16="http://schemas.microsoft.com/office/drawing/2014/main" id="{61777B97-C984-4406-83C0-3631887F8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4" y="2799"/>
              <a:ext cx="174" cy="259"/>
            </a:xfrm>
            <a:custGeom>
              <a:avLst/>
              <a:gdLst>
                <a:gd name="T0" fmla="*/ 23 w 155"/>
                <a:gd name="T1" fmla="*/ 33 h 231"/>
                <a:gd name="T2" fmla="*/ 34 w 155"/>
                <a:gd name="T3" fmla="*/ 43 h 231"/>
                <a:gd name="T4" fmla="*/ 58 w 155"/>
                <a:gd name="T5" fmla="*/ 67 h 231"/>
                <a:gd name="T6" fmla="*/ 75 w 155"/>
                <a:gd name="T7" fmla="*/ 66 h 231"/>
                <a:gd name="T8" fmla="*/ 89 w 155"/>
                <a:gd name="T9" fmla="*/ 80 h 231"/>
                <a:gd name="T10" fmla="*/ 74 w 155"/>
                <a:gd name="T11" fmla="*/ 92 h 231"/>
                <a:gd name="T12" fmla="*/ 71 w 155"/>
                <a:gd name="T13" fmla="*/ 112 h 231"/>
                <a:gd name="T14" fmla="*/ 57 w 155"/>
                <a:gd name="T15" fmla="*/ 127 h 231"/>
                <a:gd name="T16" fmla="*/ 37 w 155"/>
                <a:gd name="T17" fmla="*/ 132 h 231"/>
                <a:gd name="T18" fmla="*/ 23 w 155"/>
                <a:gd name="T19" fmla="*/ 132 h 231"/>
                <a:gd name="T20" fmla="*/ 12 w 155"/>
                <a:gd name="T21" fmla="*/ 147 h 231"/>
                <a:gd name="T22" fmla="*/ 4 w 155"/>
                <a:gd name="T23" fmla="*/ 154 h 231"/>
                <a:gd name="T24" fmla="*/ 0 w 155"/>
                <a:gd name="T25" fmla="*/ 163 h 231"/>
                <a:gd name="T26" fmla="*/ 3 w 155"/>
                <a:gd name="T27" fmla="*/ 227 h 231"/>
                <a:gd name="T28" fmla="*/ 8 w 155"/>
                <a:gd name="T29" fmla="*/ 230 h 231"/>
                <a:gd name="T30" fmla="*/ 19 w 155"/>
                <a:gd name="T31" fmla="*/ 216 h 231"/>
                <a:gd name="T32" fmla="*/ 28 w 155"/>
                <a:gd name="T33" fmla="*/ 201 h 231"/>
                <a:gd name="T34" fmla="*/ 45 w 155"/>
                <a:gd name="T35" fmla="*/ 189 h 231"/>
                <a:gd name="T36" fmla="*/ 72 w 155"/>
                <a:gd name="T37" fmla="*/ 165 h 231"/>
                <a:gd name="T38" fmla="*/ 98 w 155"/>
                <a:gd name="T39" fmla="*/ 138 h 231"/>
                <a:gd name="T40" fmla="*/ 114 w 155"/>
                <a:gd name="T41" fmla="*/ 115 h 231"/>
                <a:gd name="T42" fmla="*/ 120 w 155"/>
                <a:gd name="T43" fmla="*/ 87 h 231"/>
                <a:gd name="T44" fmla="*/ 129 w 155"/>
                <a:gd name="T45" fmla="*/ 67 h 231"/>
                <a:gd name="T46" fmla="*/ 141 w 155"/>
                <a:gd name="T47" fmla="*/ 51 h 231"/>
                <a:gd name="T48" fmla="*/ 146 w 155"/>
                <a:gd name="T49" fmla="*/ 33 h 231"/>
                <a:gd name="T50" fmla="*/ 154 w 155"/>
                <a:gd name="T51" fmla="*/ 25 h 231"/>
                <a:gd name="T52" fmla="*/ 146 w 155"/>
                <a:gd name="T53" fmla="*/ 15 h 231"/>
                <a:gd name="T54" fmla="*/ 134 w 155"/>
                <a:gd name="T55" fmla="*/ 0 h 231"/>
                <a:gd name="T56" fmla="*/ 118 w 155"/>
                <a:gd name="T57" fmla="*/ 14 h 231"/>
                <a:gd name="T58" fmla="*/ 103 w 155"/>
                <a:gd name="T59" fmla="*/ 17 h 231"/>
                <a:gd name="T60" fmla="*/ 93 w 155"/>
                <a:gd name="T61" fmla="*/ 22 h 231"/>
                <a:gd name="T62" fmla="*/ 84 w 155"/>
                <a:gd name="T63" fmla="*/ 29 h 231"/>
                <a:gd name="T64" fmla="*/ 54 w 155"/>
                <a:gd name="T65" fmla="*/ 26 h 231"/>
                <a:gd name="T66" fmla="*/ 37 w 155"/>
                <a:gd name="T67" fmla="*/ 20 h 231"/>
                <a:gd name="T68" fmla="*/ 23 w 155"/>
                <a:gd name="T69" fmla="*/ 3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5" h="231">
                  <a:moveTo>
                    <a:pt x="23" y="33"/>
                  </a:moveTo>
                  <a:lnTo>
                    <a:pt x="34" y="43"/>
                  </a:lnTo>
                  <a:lnTo>
                    <a:pt x="58" y="67"/>
                  </a:lnTo>
                  <a:lnTo>
                    <a:pt x="75" y="66"/>
                  </a:lnTo>
                  <a:lnTo>
                    <a:pt x="89" y="80"/>
                  </a:lnTo>
                  <a:lnTo>
                    <a:pt x="74" y="92"/>
                  </a:lnTo>
                  <a:lnTo>
                    <a:pt x="71" y="112"/>
                  </a:lnTo>
                  <a:lnTo>
                    <a:pt x="57" y="127"/>
                  </a:lnTo>
                  <a:lnTo>
                    <a:pt x="37" y="132"/>
                  </a:lnTo>
                  <a:lnTo>
                    <a:pt x="23" y="132"/>
                  </a:lnTo>
                  <a:lnTo>
                    <a:pt x="12" y="147"/>
                  </a:lnTo>
                  <a:lnTo>
                    <a:pt x="4" y="154"/>
                  </a:lnTo>
                  <a:lnTo>
                    <a:pt x="0" y="163"/>
                  </a:lnTo>
                  <a:lnTo>
                    <a:pt x="3" y="227"/>
                  </a:lnTo>
                  <a:lnTo>
                    <a:pt x="8" y="230"/>
                  </a:lnTo>
                  <a:lnTo>
                    <a:pt x="19" y="216"/>
                  </a:lnTo>
                  <a:lnTo>
                    <a:pt x="28" y="201"/>
                  </a:lnTo>
                  <a:lnTo>
                    <a:pt x="45" y="189"/>
                  </a:lnTo>
                  <a:lnTo>
                    <a:pt x="72" y="165"/>
                  </a:lnTo>
                  <a:lnTo>
                    <a:pt x="98" y="138"/>
                  </a:lnTo>
                  <a:lnTo>
                    <a:pt x="114" y="115"/>
                  </a:lnTo>
                  <a:lnTo>
                    <a:pt x="120" y="87"/>
                  </a:lnTo>
                  <a:lnTo>
                    <a:pt x="129" y="67"/>
                  </a:lnTo>
                  <a:lnTo>
                    <a:pt x="141" y="51"/>
                  </a:lnTo>
                  <a:lnTo>
                    <a:pt x="146" y="33"/>
                  </a:lnTo>
                  <a:lnTo>
                    <a:pt x="154" y="25"/>
                  </a:lnTo>
                  <a:lnTo>
                    <a:pt x="146" y="15"/>
                  </a:lnTo>
                  <a:lnTo>
                    <a:pt x="134" y="0"/>
                  </a:lnTo>
                  <a:lnTo>
                    <a:pt x="118" y="14"/>
                  </a:lnTo>
                  <a:lnTo>
                    <a:pt x="103" y="17"/>
                  </a:lnTo>
                  <a:lnTo>
                    <a:pt x="93" y="22"/>
                  </a:lnTo>
                  <a:lnTo>
                    <a:pt x="84" y="29"/>
                  </a:lnTo>
                  <a:lnTo>
                    <a:pt x="54" y="26"/>
                  </a:lnTo>
                  <a:lnTo>
                    <a:pt x="37" y="20"/>
                  </a:lnTo>
                  <a:lnTo>
                    <a:pt x="23" y="3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2" name="Freeform 218">
              <a:extLst>
                <a:ext uri="{FF2B5EF4-FFF2-40B4-BE49-F238E27FC236}">
                  <a16:creationId xmlns:a16="http://schemas.microsoft.com/office/drawing/2014/main" id="{2F91ED73-8B04-48AC-B190-269B1A6F4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4" y="2395"/>
              <a:ext cx="249" cy="297"/>
            </a:xfrm>
            <a:custGeom>
              <a:avLst/>
              <a:gdLst>
                <a:gd name="T0" fmla="*/ 28 w 221"/>
                <a:gd name="T1" fmla="*/ 2 h 264"/>
                <a:gd name="T2" fmla="*/ 40 w 221"/>
                <a:gd name="T3" fmla="*/ 8 h 264"/>
                <a:gd name="T4" fmla="*/ 48 w 221"/>
                <a:gd name="T5" fmla="*/ 9 h 264"/>
                <a:gd name="T6" fmla="*/ 81 w 221"/>
                <a:gd name="T7" fmla="*/ 15 h 264"/>
                <a:gd name="T8" fmla="*/ 85 w 221"/>
                <a:gd name="T9" fmla="*/ 27 h 264"/>
                <a:gd name="T10" fmla="*/ 108 w 221"/>
                <a:gd name="T11" fmla="*/ 31 h 264"/>
                <a:gd name="T12" fmla="*/ 109 w 221"/>
                <a:gd name="T13" fmla="*/ 38 h 264"/>
                <a:gd name="T14" fmla="*/ 129 w 221"/>
                <a:gd name="T15" fmla="*/ 42 h 264"/>
                <a:gd name="T16" fmla="*/ 142 w 221"/>
                <a:gd name="T17" fmla="*/ 48 h 264"/>
                <a:gd name="T18" fmla="*/ 146 w 221"/>
                <a:gd name="T19" fmla="*/ 41 h 264"/>
                <a:gd name="T20" fmla="*/ 146 w 221"/>
                <a:gd name="T21" fmla="*/ 20 h 264"/>
                <a:gd name="T22" fmla="*/ 152 w 221"/>
                <a:gd name="T23" fmla="*/ 14 h 264"/>
                <a:gd name="T24" fmla="*/ 158 w 221"/>
                <a:gd name="T25" fmla="*/ 5 h 264"/>
                <a:gd name="T26" fmla="*/ 164 w 221"/>
                <a:gd name="T27" fmla="*/ 0 h 264"/>
                <a:gd name="T28" fmla="*/ 179 w 221"/>
                <a:gd name="T29" fmla="*/ 1 h 264"/>
                <a:gd name="T30" fmla="*/ 187 w 221"/>
                <a:gd name="T31" fmla="*/ 9 h 264"/>
                <a:gd name="T32" fmla="*/ 195 w 221"/>
                <a:gd name="T33" fmla="*/ 16 h 264"/>
                <a:gd name="T34" fmla="*/ 208 w 221"/>
                <a:gd name="T35" fmla="*/ 16 h 264"/>
                <a:gd name="T36" fmla="*/ 220 w 221"/>
                <a:gd name="T37" fmla="*/ 20 h 264"/>
                <a:gd name="T38" fmla="*/ 219 w 221"/>
                <a:gd name="T39" fmla="*/ 34 h 264"/>
                <a:gd name="T40" fmla="*/ 219 w 221"/>
                <a:gd name="T41" fmla="*/ 210 h 264"/>
                <a:gd name="T42" fmla="*/ 218 w 221"/>
                <a:gd name="T43" fmla="*/ 234 h 264"/>
                <a:gd name="T44" fmla="*/ 208 w 221"/>
                <a:gd name="T45" fmla="*/ 237 h 264"/>
                <a:gd name="T46" fmla="*/ 211 w 221"/>
                <a:gd name="T47" fmla="*/ 263 h 264"/>
                <a:gd name="T48" fmla="*/ 201 w 221"/>
                <a:gd name="T49" fmla="*/ 261 h 264"/>
                <a:gd name="T50" fmla="*/ 177 w 221"/>
                <a:gd name="T51" fmla="*/ 243 h 264"/>
                <a:gd name="T52" fmla="*/ 168 w 221"/>
                <a:gd name="T53" fmla="*/ 238 h 264"/>
                <a:gd name="T54" fmla="*/ 146 w 221"/>
                <a:gd name="T55" fmla="*/ 227 h 264"/>
                <a:gd name="T56" fmla="*/ 138 w 221"/>
                <a:gd name="T57" fmla="*/ 214 h 264"/>
                <a:gd name="T58" fmla="*/ 113 w 221"/>
                <a:gd name="T59" fmla="*/ 210 h 264"/>
                <a:gd name="T60" fmla="*/ 108 w 221"/>
                <a:gd name="T61" fmla="*/ 198 h 264"/>
                <a:gd name="T62" fmla="*/ 95 w 221"/>
                <a:gd name="T63" fmla="*/ 193 h 264"/>
                <a:gd name="T64" fmla="*/ 95 w 221"/>
                <a:gd name="T65" fmla="*/ 187 h 264"/>
                <a:gd name="T66" fmla="*/ 80 w 221"/>
                <a:gd name="T67" fmla="*/ 186 h 264"/>
                <a:gd name="T68" fmla="*/ 72 w 221"/>
                <a:gd name="T69" fmla="*/ 182 h 264"/>
                <a:gd name="T70" fmla="*/ 54 w 221"/>
                <a:gd name="T71" fmla="*/ 181 h 264"/>
                <a:gd name="T72" fmla="*/ 52 w 221"/>
                <a:gd name="T73" fmla="*/ 173 h 264"/>
                <a:gd name="T74" fmla="*/ 34 w 221"/>
                <a:gd name="T75" fmla="*/ 173 h 264"/>
                <a:gd name="T76" fmla="*/ 32 w 221"/>
                <a:gd name="T77" fmla="*/ 159 h 264"/>
                <a:gd name="T78" fmla="*/ 9 w 221"/>
                <a:gd name="T79" fmla="*/ 155 h 264"/>
                <a:gd name="T80" fmla="*/ 2 w 221"/>
                <a:gd name="T81" fmla="*/ 148 h 264"/>
                <a:gd name="T82" fmla="*/ 0 w 221"/>
                <a:gd name="T83" fmla="*/ 130 h 264"/>
                <a:gd name="T84" fmla="*/ 3 w 221"/>
                <a:gd name="T85" fmla="*/ 33 h 264"/>
                <a:gd name="T86" fmla="*/ 18 w 221"/>
                <a:gd name="T87" fmla="*/ 26 h 264"/>
                <a:gd name="T88" fmla="*/ 25 w 221"/>
                <a:gd name="T89" fmla="*/ 24 h 264"/>
                <a:gd name="T90" fmla="*/ 28 w 221"/>
                <a:gd name="T91" fmla="*/ 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1" h="264">
                  <a:moveTo>
                    <a:pt x="28" y="2"/>
                  </a:moveTo>
                  <a:lnTo>
                    <a:pt x="40" y="8"/>
                  </a:lnTo>
                  <a:lnTo>
                    <a:pt x="48" y="9"/>
                  </a:lnTo>
                  <a:lnTo>
                    <a:pt x="81" y="15"/>
                  </a:lnTo>
                  <a:lnTo>
                    <a:pt x="85" y="27"/>
                  </a:lnTo>
                  <a:lnTo>
                    <a:pt x="108" y="31"/>
                  </a:lnTo>
                  <a:lnTo>
                    <a:pt x="109" y="38"/>
                  </a:lnTo>
                  <a:lnTo>
                    <a:pt x="129" y="42"/>
                  </a:lnTo>
                  <a:lnTo>
                    <a:pt x="142" y="48"/>
                  </a:lnTo>
                  <a:lnTo>
                    <a:pt x="146" y="41"/>
                  </a:lnTo>
                  <a:lnTo>
                    <a:pt x="146" y="20"/>
                  </a:lnTo>
                  <a:lnTo>
                    <a:pt x="152" y="14"/>
                  </a:lnTo>
                  <a:lnTo>
                    <a:pt x="158" y="5"/>
                  </a:lnTo>
                  <a:lnTo>
                    <a:pt x="164" y="0"/>
                  </a:lnTo>
                  <a:lnTo>
                    <a:pt x="179" y="1"/>
                  </a:lnTo>
                  <a:lnTo>
                    <a:pt x="187" y="9"/>
                  </a:lnTo>
                  <a:lnTo>
                    <a:pt x="195" y="16"/>
                  </a:lnTo>
                  <a:lnTo>
                    <a:pt x="208" y="16"/>
                  </a:lnTo>
                  <a:lnTo>
                    <a:pt x="220" y="20"/>
                  </a:lnTo>
                  <a:lnTo>
                    <a:pt x="219" y="34"/>
                  </a:lnTo>
                  <a:lnTo>
                    <a:pt x="219" y="210"/>
                  </a:lnTo>
                  <a:lnTo>
                    <a:pt x="218" y="234"/>
                  </a:lnTo>
                  <a:lnTo>
                    <a:pt x="208" y="237"/>
                  </a:lnTo>
                  <a:lnTo>
                    <a:pt x="211" y="263"/>
                  </a:lnTo>
                  <a:lnTo>
                    <a:pt x="201" y="261"/>
                  </a:lnTo>
                  <a:lnTo>
                    <a:pt x="177" y="243"/>
                  </a:lnTo>
                  <a:lnTo>
                    <a:pt x="168" y="238"/>
                  </a:lnTo>
                  <a:lnTo>
                    <a:pt x="146" y="227"/>
                  </a:lnTo>
                  <a:lnTo>
                    <a:pt x="138" y="214"/>
                  </a:lnTo>
                  <a:lnTo>
                    <a:pt x="113" y="210"/>
                  </a:lnTo>
                  <a:lnTo>
                    <a:pt x="108" y="198"/>
                  </a:lnTo>
                  <a:lnTo>
                    <a:pt x="95" y="193"/>
                  </a:lnTo>
                  <a:lnTo>
                    <a:pt x="95" y="187"/>
                  </a:lnTo>
                  <a:lnTo>
                    <a:pt x="80" y="186"/>
                  </a:lnTo>
                  <a:lnTo>
                    <a:pt x="72" y="182"/>
                  </a:lnTo>
                  <a:lnTo>
                    <a:pt x="54" y="181"/>
                  </a:lnTo>
                  <a:lnTo>
                    <a:pt x="52" y="173"/>
                  </a:lnTo>
                  <a:lnTo>
                    <a:pt x="34" y="173"/>
                  </a:lnTo>
                  <a:lnTo>
                    <a:pt x="32" y="159"/>
                  </a:lnTo>
                  <a:lnTo>
                    <a:pt x="9" y="155"/>
                  </a:lnTo>
                  <a:lnTo>
                    <a:pt x="2" y="148"/>
                  </a:lnTo>
                  <a:lnTo>
                    <a:pt x="0" y="130"/>
                  </a:lnTo>
                  <a:lnTo>
                    <a:pt x="3" y="33"/>
                  </a:lnTo>
                  <a:lnTo>
                    <a:pt x="18" y="26"/>
                  </a:lnTo>
                  <a:lnTo>
                    <a:pt x="25" y="24"/>
                  </a:lnTo>
                  <a:lnTo>
                    <a:pt x="28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3" name="Freeform 219">
              <a:extLst>
                <a:ext uri="{FF2B5EF4-FFF2-40B4-BE49-F238E27FC236}">
                  <a16:creationId xmlns:a16="http://schemas.microsoft.com/office/drawing/2014/main" id="{407757F9-72C0-4860-8E65-BFFF0DAF0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" y="2601"/>
              <a:ext cx="247" cy="360"/>
            </a:xfrm>
            <a:custGeom>
              <a:avLst/>
              <a:gdLst>
                <a:gd name="T0" fmla="*/ 34 w 220"/>
                <a:gd name="T1" fmla="*/ 121 h 320"/>
                <a:gd name="T2" fmla="*/ 16 w 220"/>
                <a:gd name="T3" fmla="*/ 141 h 320"/>
                <a:gd name="T4" fmla="*/ 2 w 220"/>
                <a:gd name="T5" fmla="*/ 156 h 320"/>
                <a:gd name="T6" fmla="*/ 11 w 220"/>
                <a:gd name="T7" fmla="*/ 170 h 320"/>
                <a:gd name="T8" fmla="*/ 20 w 220"/>
                <a:gd name="T9" fmla="*/ 184 h 320"/>
                <a:gd name="T10" fmla="*/ 18 w 220"/>
                <a:gd name="T11" fmla="*/ 196 h 320"/>
                <a:gd name="T12" fmla="*/ 31 w 220"/>
                <a:gd name="T13" fmla="*/ 221 h 320"/>
                <a:gd name="T14" fmla="*/ 36 w 220"/>
                <a:gd name="T15" fmla="*/ 237 h 320"/>
                <a:gd name="T16" fmla="*/ 48 w 220"/>
                <a:gd name="T17" fmla="*/ 243 h 320"/>
                <a:gd name="T18" fmla="*/ 64 w 220"/>
                <a:gd name="T19" fmla="*/ 260 h 320"/>
                <a:gd name="T20" fmla="*/ 74 w 220"/>
                <a:gd name="T21" fmla="*/ 278 h 320"/>
                <a:gd name="T22" fmla="*/ 81 w 220"/>
                <a:gd name="T23" fmla="*/ 289 h 320"/>
                <a:gd name="T24" fmla="*/ 85 w 220"/>
                <a:gd name="T25" fmla="*/ 304 h 320"/>
                <a:gd name="T26" fmla="*/ 123 w 220"/>
                <a:gd name="T27" fmla="*/ 314 h 320"/>
                <a:gd name="T28" fmla="*/ 133 w 220"/>
                <a:gd name="T29" fmla="*/ 318 h 320"/>
                <a:gd name="T30" fmla="*/ 162 w 220"/>
                <a:gd name="T31" fmla="*/ 319 h 320"/>
                <a:gd name="T32" fmla="*/ 199 w 220"/>
                <a:gd name="T33" fmla="*/ 299 h 320"/>
                <a:gd name="T34" fmla="*/ 192 w 220"/>
                <a:gd name="T35" fmla="*/ 278 h 320"/>
                <a:gd name="T36" fmla="*/ 180 w 220"/>
                <a:gd name="T37" fmla="*/ 270 h 320"/>
                <a:gd name="T38" fmla="*/ 172 w 220"/>
                <a:gd name="T39" fmla="*/ 256 h 320"/>
                <a:gd name="T40" fmla="*/ 179 w 220"/>
                <a:gd name="T41" fmla="*/ 241 h 320"/>
                <a:gd name="T42" fmla="*/ 194 w 220"/>
                <a:gd name="T43" fmla="*/ 208 h 320"/>
                <a:gd name="T44" fmla="*/ 216 w 220"/>
                <a:gd name="T45" fmla="*/ 171 h 320"/>
                <a:gd name="T46" fmla="*/ 203 w 220"/>
                <a:gd name="T47" fmla="*/ 129 h 320"/>
                <a:gd name="T48" fmla="*/ 216 w 220"/>
                <a:gd name="T49" fmla="*/ 119 h 320"/>
                <a:gd name="T50" fmla="*/ 210 w 220"/>
                <a:gd name="T51" fmla="*/ 92 h 320"/>
                <a:gd name="T52" fmla="*/ 219 w 220"/>
                <a:gd name="T53" fmla="*/ 47 h 320"/>
                <a:gd name="T54" fmla="*/ 210 w 220"/>
                <a:gd name="T55" fmla="*/ 14 h 320"/>
                <a:gd name="T56" fmla="*/ 167 w 220"/>
                <a:gd name="T57" fmla="*/ 20 h 320"/>
                <a:gd name="T58" fmla="*/ 64 w 220"/>
                <a:gd name="T59" fmla="*/ 13 h 320"/>
                <a:gd name="T60" fmla="*/ 44 w 220"/>
                <a:gd name="T61" fmla="*/ 25 h 320"/>
                <a:gd name="T62" fmla="*/ 33 w 220"/>
                <a:gd name="T63" fmla="*/ 5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0" h="320">
                  <a:moveTo>
                    <a:pt x="36" y="79"/>
                  </a:moveTo>
                  <a:lnTo>
                    <a:pt x="34" y="121"/>
                  </a:lnTo>
                  <a:lnTo>
                    <a:pt x="25" y="125"/>
                  </a:lnTo>
                  <a:lnTo>
                    <a:pt x="16" y="141"/>
                  </a:lnTo>
                  <a:lnTo>
                    <a:pt x="13" y="155"/>
                  </a:lnTo>
                  <a:lnTo>
                    <a:pt x="2" y="156"/>
                  </a:lnTo>
                  <a:lnTo>
                    <a:pt x="0" y="165"/>
                  </a:lnTo>
                  <a:lnTo>
                    <a:pt x="11" y="170"/>
                  </a:lnTo>
                  <a:lnTo>
                    <a:pt x="14" y="182"/>
                  </a:lnTo>
                  <a:lnTo>
                    <a:pt x="20" y="184"/>
                  </a:lnTo>
                  <a:lnTo>
                    <a:pt x="20" y="191"/>
                  </a:lnTo>
                  <a:lnTo>
                    <a:pt x="18" y="196"/>
                  </a:lnTo>
                  <a:lnTo>
                    <a:pt x="25" y="207"/>
                  </a:lnTo>
                  <a:lnTo>
                    <a:pt x="31" y="221"/>
                  </a:lnTo>
                  <a:lnTo>
                    <a:pt x="30" y="234"/>
                  </a:lnTo>
                  <a:lnTo>
                    <a:pt x="36" y="237"/>
                  </a:lnTo>
                  <a:lnTo>
                    <a:pt x="37" y="245"/>
                  </a:lnTo>
                  <a:lnTo>
                    <a:pt x="48" y="243"/>
                  </a:lnTo>
                  <a:lnTo>
                    <a:pt x="52" y="256"/>
                  </a:lnTo>
                  <a:lnTo>
                    <a:pt x="64" y="260"/>
                  </a:lnTo>
                  <a:lnTo>
                    <a:pt x="67" y="276"/>
                  </a:lnTo>
                  <a:lnTo>
                    <a:pt x="74" y="278"/>
                  </a:lnTo>
                  <a:lnTo>
                    <a:pt x="79" y="284"/>
                  </a:lnTo>
                  <a:lnTo>
                    <a:pt x="81" y="289"/>
                  </a:lnTo>
                  <a:lnTo>
                    <a:pt x="79" y="296"/>
                  </a:lnTo>
                  <a:lnTo>
                    <a:pt x="85" y="304"/>
                  </a:lnTo>
                  <a:lnTo>
                    <a:pt x="118" y="306"/>
                  </a:lnTo>
                  <a:lnTo>
                    <a:pt x="123" y="314"/>
                  </a:lnTo>
                  <a:lnTo>
                    <a:pt x="133" y="316"/>
                  </a:lnTo>
                  <a:lnTo>
                    <a:pt x="133" y="318"/>
                  </a:lnTo>
                  <a:lnTo>
                    <a:pt x="148" y="318"/>
                  </a:lnTo>
                  <a:lnTo>
                    <a:pt x="162" y="319"/>
                  </a:lnTo>
                  <a:lnTo>
                    <a:pt x="178" y="314"/>
                  </a:lnTo>
                  <a:lnTo>
                    <a:pt x="199" y="299"/>
                  </a:lnTo>
                  <a:lnTo>
                    <a:pt x="199" y="290"/>
                  </a:lnTo>
                  <a:lnTo>
                    <a:pt x="192" y="278"/>
                  </a:lnTo>
                  <a:lnTo>
                    <a:pt x="188" y="275"/>
                  </a:lnTo>
                  <a:lnTo>
                    <a:pt x="180" y="270"/>
                  </a:lnTo>
                  <a:lnTo>
                    <a:pt x="180" y="258"/>
                  </a:lnTo>
                  <a:lnTo>
                    <a:pt x="172" y="256"/>
                  </a:lnTo>
                  <a:lnTo>
                    <a:pt x="164" y="242"/>
                  </a:lnTo>
                  <a:lnTo>
                    <a:pt x="179" y="241"/>
                  </a:lnTo>
                  <a:lnTo>
                    <a:pt x="183" y="209"/>
                  </a:lnTo>
                  <a:lnTo>
                    <a:pt x="194" y="208"/>
                  </a:lnTo>
                  <a:lnTo>
                    <a:pt x="197" y="175"/>
                  </a:lnTo>
                  <a:lnTo>
                    <a:pt x="216" y="171"/>
                  </a:lnTo>
                  <a:lnTo>
                    <a:pt x="213" y="132"/>
                  </a:lnTo>
                  <a:lnTo>
                    <a:pt x="203" y="129"/>
                  </a:lnTo>
                  <a:lnTo>
                    <a:pt x="204" y="118"/>
                  </a:lnTo>
                  <a:lnTo>
                    <a:pt x="216" y="119"/>
                  </a:lnTo>
                  <a:lnTo>
                    <a:pt x="216" y="107"/>
                  </a:lnTo>
                  <a:lnTo>
                    <a:pt x="210" y="92"/>
                  </a:lnTo>
                  <a:lnTo>
                    <a:pt x="209" y="74"/>
                  </a:lnTo>
                  <a:lnTo>
                    <a:pt x="219" y="47"/>
                  </a:lnTo>
                  <a:lnTo>
                    <a:pt x="217" y="33"/>
                  </a:lnTo>
                  <a:lnTo>
                    <a:pt x="210" y="14"/>
                  </a:lnTo>
                  <a:lnTo>
                    <a:pt x="191" y="0"/>
                  </a:lnTo>
                  <a:lnTo>
                    <a:pt x="167" y="20"/>
                  </a:lnTo>
                  <a:lnTo>
                    <a:pt x="158" y="13"/>
                  </a:lnTo>
                  <a:lnTo>
                    <a:pt x="64" y="13"/>
                  </a:lnTo>
                  <a:lnTo>
                    <a:pt x="53" y="20"/>
                  </a:lnTo>
                  <a:lnTo>
                    <a:pt x="44" y="25"/>
                  </a:lnTo>
                  <a:lnTo>
                    <a:pt x="43" y="50"/>
                  </a:lnTo>
                  <a:lnTo>
                    <a:pt x="33" y="53"/>
                  </a:lnTo>
                  <a:lnTo>
                    <a:pt x="36" y="7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4" name="Freeform 220">
              <a:extLst>
                <a:ext uri="{FF2B5EF4-FFF2-40B4-BE49-F238E27FC236}">
                  <a16:creationId xmlns:a16="http://schemas.microsoft.com/office/drawing/2014/main" id="{A9729588-6AB6-40E5-98D1-B14966FA8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2" y="2807"/>
              <a:ext cx="35" cy="67"/>
            </a:xfrm>
            <a:custGeom>
              <a:avLst/>
              <a:gdLst>
                <a:gd name="T0" fmla="*/ 23 w 33"/>
                <a:gd name="T1" fmla="*/ 6 h 60"/>
                <a:gd name="T2" fmla="*/ 21 w 33"/>
                <a:gd name="T3" fmla="*/ 17 h 60"/>
                <a:gd name="T4" fmla="*/ 8 w 33"/>
                <a:gd name="T5" fmla="*/ 27 h 60"/>
                <a:gd name="T6" fmla="*/ 0 w 33"/>
                <a:gd name="T7" fmla="*/ 39 h 60"/>
                <a:gd name="T8" fmla="*/ 2 w 33"/>
                <a:gd name="T9" fmla="*/ 59 h 60"/>
                <a:gd name="T10" fmla="*/ 17 w 33"/>
                <a:gd name="T11" fmla="*/ 44 h 60"/>
                <a:gd name="T12" fmla="*/ 27 w 33"/>
                <a:gd name="T13" fmla="*/ 24 h 60"/>
                <a:gd name="T14" fmla="*/ 32 w 33"/>
                <a:gd name="T15" fmla="*/ 11 h 60"/>
                <a:gd name="T16" fmla="*/ 27 w 33"/>
                <a:gd name="T17" fmla="*/ 0 h 60"/>
                <a:gd name="T18" fmla="*/ 23 w 33"/>
                <a:gd name="T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60">
                  <a:moveTo>
                    <a:pt x="23" y="6"/>
                  </a:moveTo>
                  <a:lnTo>
                    <a:pt x="21" y="17"/>
                  </a:lnTo>
                  <a:lnTo>
                    <a:pt x="8" y="27"/>
                  </a:lnTo>
                  <a:lnTo>
                    <a:pt x="0" y="39"/>
                  </a:lnTo>
                  <a:lnTo>
                    <a:pt x="2" y="59"/>
                  </a:lnTo>
                  <a:lnTo>
                    <a:pt x="17" y="44"/>
                  </a:lnTo>
                  <a:lnTo>
                    <a:pt x="27" y="24"/>
                  </a:lnTo>
                  <a:lnTo>
                    <a:pt x="32" y="11"/>
                  </a:lnTo>
                  <a:lnTo>
                    <a:pt x="27" y="0"/>
                  </a:lnTo>
                  <a:lnTo>
                    <a:pt x="23" y="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5" name="Freeform 221">
              <a:extLst>
                <a:ext uri="{FF2B5EF4-FFF2-40B4-BE49-F238E27FC236}">
                  <a16:creationId xmlns:a16="http://schemas.microsoft.com/office/drawing/2014/main" id="{2F561A2D-2A45-4F1E-8130-09F5ED87C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4" y="2671"/>
              <a:ext cx="56" cy="88"/>
            </a:xfrm>
            <a:custGeom>
              <a:avLst/>
              <a:gdLst>
                <a:gd name="T0" fmla="*/ 24 w 51"/>
                <a:gd name="T1" fmla="*/ 0 h 78"/>
                <a:gd name="T2" fmla="*/ 14 w 51"/>
                <a:gd name="T3" fmla="*/ 16 h 78"/>
                <a:gd name="T4" fmla="*/ 10 w 51"/>
                <a:gd name="T5" fmla="*/ 37 h 78"/>
                <a:gd name="T6" fmla="*/ 0 w 51"/>
                <a:gd name="T7" fmla="*/ 46 h 78"/>
                <a:gd name="T8" fmla="*/ 3 w 51"/>
                <a:gd name="T9" fmla="*/ 66 h 78"/>
                <a:gd name="T10" fmla="*/ 14 w 51"/>
                <a:gd name="T11" fmla="*/ 69 h 78"/>
                <a:gd name="T12" fmla="*/ 20 w 51"/>
                <a:gd name="T13" fmla="*/ 77 h 78"/>
                <a:gd name="T14" fmla="*/ 36 w 51"/>
                <a:gd name="T15" fmla="*/ 76 h 78"/>
                <a:gd name="T16" fmla="*/ 50 w 51"/>
                <a:gd name="T17" fmla="*/ 71 h 78"/>
                <a:gd name="T18" fmla="*/ 45 w 51"/>
                <a:gd name="T19" fmla="*/ 52 h 78"/>
                <a:gd name="T20" fmla="*/ 47 w 51"/>
                <a:gd name="T21" fmla="*/ 37 h 78"/>
                <a:gd name="T22" fmla="*/ 47 w 51"/>
                <a:gd name="T23" fmla="*/ 27 h 78"/>
                <a:gd name="T24" fmla="*/ 42 w 51"/>
                <a:gd name="T25" fmla="*/ 10 h 78"/>
                <a:gd name="T26" fmla="*/ 39 w 51"/>
                <a:gd name="T27" fmla="*/ 1 h 78"/>
                <a:gd name="T28" fmla="*/ 24 w 51"/>
                <a:gd name="T2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78">
                  <a:moveTo>
                    <a:pt x="24" y="0"/>
                  </a:moveTo>
                  <a:lnTo>
                    <a:pt x="14" y="16"/>
                  </a:lnTo>
                  <a:lnTo>
                    <a:pt x="10" y="37"/>
                  </a:lnTo>
                  <a:lnTo>
                    <a:pt x="0" y="46"/>
                  </a:lnTo>
                  <a:lnTo>
                    <a:pt x="3" y="66"/>
                  </a:lnTo>
                  <a:lnTo>
                    <a:pt x="14" y="69"/>
                  </a:lnTo>
                  <a:lnTo>
                    <a:pt x="20" y="77"/>
                  </a:lnTo>
                  <a:lnTo>
                    <a:pt x="36" y="76"/>
                  </a:lnTo>
                  <a:lnTo>
                    <a:pt x="50" y="71"/>
                  </a:lnTo>
                  <a:lnTo>
                    <a:pt x="45" y="52"/>
                  </a:lnTo>
                  <a:lnTo>
                    <a:pt x="47" y="37"/>
                  </a:lnTo>
                  <a:lnTo>
                    <a:pt x="47" y="27"/>
                  </a:lnTo>
                  <a:lnTo>
                    <a:pt x="42" y="10"/>
                  </a:lnTo>
                  <a:lnTo>
                    <a:pt x="39" y="1"/>
                  </a:lnTo>
                  <a:lnTo>
                    <a:pt x="24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6" name="Freeform 222">
              <a:extLst>
                <a:ext uri="{FF2B5EF4-FFF2-40B4-BE49-F238E27FC236}">
                  <a16:creationId xmlns:a16="http://schemas.microsoft.com/office/drawing/2014/main" id="{5F492A12-1DF4-4F64-A938-3BFC76C7C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" y="2844"/>
              <a:ext cx="54" cy="73"/>
            </a:xfrm>
            <a:custGeom>
              <a:avLst/>
              <a:gdLst>
                <a:gd name="T0" fmla="*/ 28 w 48"/>
                <a:gd name="T1" fmla="*/ 0 h 66"/>
                <a:gd name="T2" fmla="*/ 14 w 48"/>
                <a:gd name="T3" fmla="*/ 10 h 66"/>
                <a:gd name="T4" fmla="*/ 0 w 48"/>
                <a:gd name="T5" fmla="*/ 26 h 66"/>
                <a:gd name="T6" fmla="*/ 8 w 48"/>
                <a:gd name="T7" fmla="*/ 38 h 66"/>
                <a:gd name="T8" fmla="*/ 18 w 48"/>
                <a:gd name="T9" fmla="*/ 52 h 66"/>
                <a:gd name="T10" fmla="*/ 29 w 48"/>
                <a:gd name="T11" fmla="*/ 65 h 66"/>
                <a:gd name="T12" fmla="*/ 38 w 48"/>
                <a:gd name="T13" fmla="*/ 52 h 66"/>
                <a:gd name="T14" fmla="*/ 47 w 48"/>
                <a:gd name="T15" fmla="*/ 45 h 66"/>
                <a:gd name="T16" fmla="*/ 47 w 48"/>
                <a:gd name="T17" fmla="*/ 18 h 66"/>
                <a:gd name="T18" fmla="*/ 41 w 48"/>
                <a:gd name="T19" fmla="*/ 7 h 66"/>
                <a:gd name="T20" fmla="*/ 28 w 48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66">
                  <a:moveTo>
                    <a:pt x="28" y="0"/>
                  </a:moveTo>
                  <a:lnTo>
                    <a:pt x="14" y="10"/>
                  </a:lnTo>
                  <a:lnTo>
                    <a:pt x="0" y="26"/>
                  </a:lnTo>
                  <a:lnTo>
                    <a:pt x="8" y="38"/>
                  </a:lnTo>
                  <a:lnTo>
                    <a:pt x="18" y="52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7" y="45"/>
                  </a:lnTo>
                  <a:lnTo>
                    <a:pt x="47" y="18"/>
                  </a:lnTo>
                  <a:lnTo>
                    <a:pt x="41" y="7"/>
                  </a:lnTo>
                  <a:lnTo>
                    <a:pt x="28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7" name="Freeform 223">
              <a:extLst>
                <a:ext uri="{FF2B5EF4-FFF2-40B4-BE49-F238E27FC236}">
                  <a16:creationId xmlns:a16="http://schemas.microsoft.com/office/drawing/2014/main" id="{44F1FEB6-FD24-4477-95F7-BFB02CA9D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6" y="2837"/>
              <a:ext cx="106" cy="104"/>
            </a:xfrm>
            <a:custGeom>
              <a:avLst/>
              <a:gdLst>
                <a:gd name="T0" fmla="*/ 32 w 94"/>
                <a:gd name="T1" fmla="*/ 92 h 93"/>
                <a:gd name="T2" fmla="*/ 15 w 94"/>
                <a:gd name="T3" fmla="*/ 86 h 93"/>
                <a:gd name="T4" fmla="*/ 14 w 94"/>
                <a:gd name="T5" fmla="*/ 69 h 93"/>
                <a:gd name="T6" fmla="*/ 4 w 94"/>
                <a:gd name="T7" fmla="*/ 68 h 93"/>
                <a:gd name="T8" fmla="*/ 0 w 94"/>
                <a:gd name="T9" fmla="*/ 53 h 93"/>
                <a:gd name="T10" fmla="*/ 4 w 94"/>
                <a:gd name="T11" fmla="*/ 35 h 93"/>
                <a:gd name="T12" fmla="*/ 20 w 94"/>
                <a:gd name="T13" fmla="*/ 24 h 93"/>
                <a:gd name="T14" fmla="*/ 10 w 94"/>
                <a:gd name="T15" fmla="*/ 15 h 93"/>
                <a:gd name="T16" fmla="*/ 15 w 94"/>
                <a:gd name="T17" fmla="*/ 3 h 93"/>
                <a:gd name="T18" fmla="*/ 28 w 94"/>
                <a:gd name="T19" fmla="*/ 3 h 93"/>
                <a:gd name="T20" fmla="*/ 46 w 94"/>
                <a:gd name="T21" fmla="*/ 0 h 93"/>
                <a:gd name="T22" fmla="*/ 54 w 94"/>
                <a:gd name="T23" fmla="*/ 6 h 93"/>
                <a:gd name="T24" fmla="*/ 83 w 94"/>
                <a:gd name="T25" fmla="*/ 8 h 93"/>
                <a:gd name="T26" fmla="*/ 84 w 94"/>
                <a:gd name="T27" fmla="*/ 21 h 93"/>
                <a:gd name="T28" fmla="*/ 93 w 94"/>
                <a:gd name="T29" fmla="*/ 26 h 93"/>
                <a:gd name="T30" fmla="*/ 91 w 94"/>
                <a:gd name="T31" fmla="*/ 37 h 93"/>
                <a:gd name="T32" fmla="*/ 84 w 94"/>
                <a:gd name="T33" fmla="*/ 39 h 93"/>
                <a:gd name="T34" fmla="*/ 81 w 94"/>
                <a:gd name="T35" fmla="*/ 61 h 93"/>
                <a:gd name="T36" fmla="*/ 84 w 94"/>
                <a:gd name="T37" fmla="*/ 84 h 93"/>
                <a:gd name="T38" fmla="*/ 48 w 94"/>
                <a:gd name="T39" fmla="*/ 85 h 93"/>
                <a:gd name="T40" fmla="*/ 32 w 94"/>
                <a:gd name="T4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4" h="93">
                  <a:moveTo>
                    <a:pt x="32" y="92"/>
                  </a:moveTo>
                  <a:lnTo>
                    <a:pt x="15" y="86"/>
                  </a:lnTo>
                  <a:lnTo>
                    <a:pt x="14" y="69"/>
                  </a:lnTo>
                  <a:lnTo>
                    <a:pt x="4" y="68"/>
                  </a:lnTo>
                  <a:lnTo>
                    <a:pt x="0" y="53"/>
                  </a:lnTo>
                  <a:lnTo>
                    <a:pt x="4" y="35"/>
                  </a:lnTo>
                  <a:lnTo>
                    <a:pt x="20" y="24"/>
                  </a:lnTo>
                  <a:lnTo>
                    <a:pt x="10" y="15"/>
                  </a:lnTo>
                  <a:lnTo>
                    <a:pt x="15" y="3"/>
                  </a:lnTo>
                  <a:lnTo>
                    <a:pt x="28" y="3"/>
                  </a:lnTo>
                  <a:lnTo>
                    <a:pt x="46" y="0"/>
                  </a:lnTo>
                  <a:lnTo>
                    <a:pt x="54" y="6"/>
                  </a:lnTo>
                  <a:lnTo>
                    <a:pt x="83" y="8"/>
                  </a:lnTo>
                  <a:lnTo>
                    <a:pt x="84" y="21"/>
                  </a:lnTo>
                  <a:lnTo>
                    <a:pt x="93" y="26"/>
                  </a:lnTo>
                  <a:lnTo>
                    <a:pt x="91" y="37"/>
                  </a:lnTo>
                  <a:lnTo>
                    <a:pt x="84" y="39"/>
                  </a:lnTo>
                  <a:lnTo>
                    <a:pt x="81" y="61"/>
                  </a:lnTo>
                  <a:lnTo>
                    <a:pt x="84" y="84"/>
                  </a:lnTo>
                  <a:lnTo>
                    <a:pt x="48" y="85"/>
                  </a:lnTo>
                  <a:lnTo>
                    <a:pt x="32" y="9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8" name="Freeform 224">
              <a:extLst>
                <a:ext uri="{FF2B5EF4-FFF2-40B4-BE49-F238E27FC236}">
                  <a16:creationId xmlns:a16="http://schemas.microsoft.com/office/drawing/2014/main" id="{EACBB096-862E-4EDE-A953-3A7880FBB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1987"/>
              <a:ext cx="475" cy="237"/>
            </a:xfrm>
            <a:custGeom>
              <a:avLst/>
              <a:gdLst>
                <a:gd name="T0" fmla="*/ 0 w 424"/>
                <a:gd name="T1" fmla="*/ 80 h 212"/>
                <a:gd name="T2" fmla="*/ 8 w 424"/>
                <a:gd name="T3" fmla="*/ 73 h 212"/>
                <a:gd name="T4" fmla="*/ 27 w 424"/>
                <a:gd name="T5" fmla="*/ 68 h 212"/>
                <a:gd name="T6" fmla="*/ 70 w 424"/>
                <a:gd name="T7" fmla="*/ 64 h 212"/>
                <a:gd name="T8" fmla="*/ 75 w 424"/>
                <a:gd name="T9" fmla="*/ 70 h 212"/>
                <a:gd name="T10" fmla="*/ 90 w 424"/>
                <a:gd name="T11" fmla="*/ 73 h 212"/>
                <a:gd name="T12" fmla="*/ 96 w 424"/>
                <a:gd name="T13" fmla="*/ 79 h 212"/>
                <a:gd name="T14" fmla="*/ 125 w 424"/>
                <a:gd name="T15" fmla="*/ 76 h 212"/>
                <a:gd name="T16" fmla="*/ 118 w 424"/>
                <a:gd name="T17" fmla="*/ 59 h 212"/>
                <a:gd name="T18" fmla="*/ 114 w 424"/>
                <a:gd name="T19" fmla="*/ 51 h 212"/>
                <a:gd name="T20" fmla="*/ 125 w 424"/>
                <a:gd name="T21" fmla="*/ 51 h 212"/>
                <a:gd name="T22" fmla="*/ 125 w 424"/>
                <a:gd name="T23" fmla="*/ 26 h 212"/>
                <a:gd name="T24" fmla="*/ 125 w 424"/>
                <a:gd name="T25" fmla="*/ 0 h 212"/>
                <a:gd name="T26" fmla="*/ 152 w 424"/>
                <a:gd name="T27" fmla="*/ 11 h 212"/>
                <a:gd name="T28" fmla="*/ 170 w 424"/>
                <a:gd name="T29" fmla="*/ 11 h 212"/>
                <a:gd name="T30" fmla="*/ 182 w 424"/>
                <a:gd name="T31" fmla="*/ 24 h 212"/>
                <a:gd name="T32" fmla="*/ 188 w 424"/>
                <a:gd name="T33" fmla="*/ 37 h 212"/>
                <a:gd name="T34" fmla="*/ 209 w 424"/>
                <a:gd name="T35" fmla="*/ 37 h 212"/>
                <a:gd name="T36" fmla="*/ 241 w 424"/>
                <a:gd name="T37" fmla="*/ 39 h 212"/>
                <a:gd name="T38" fmla="*/ 259 w 424"/>
                <a:gd name="T39" fmla="*/ 49 h 212"/>
                <a:gd name="T40" fmla="*/ 272 w 424"/>
                <a:gd name="T41" fmla="*/ 52 h 212"/>
                <a:gd name="T42" fmla="*/ 276 w 424"/>
                <a:gd name="T43" fmla="*/ 64 h 212"/>
                <a:gd name="T44" fmla="*/ 313 w 424"/>
                <a:gd name="T45" fmla="*/ 58 h 212"/>
                <a:gd name="T46" fmla="*/ 320 w 424"/>
                <a:gd name="T47" fmla="*/ 49 h 212"/>
                <a:gd name="T48" fmla="*/ 332 w 424"/>
                <a:gd name="T49" fmla="*/ 57 h 212"/>
                <a:gd name="T50" fmla="*/ 349 w 424"/>
                <a:gd name="T51" fmla="*/ 41 h 212"/>
                <a:gd name="T52" fmla="*/ 364 w 424"/>
                <a:gd name="T53" fmla="*/ 41 h 212"/>
                <a:gd name="T54" fmla="*/ 376 w 424"/>
                <a:gd name="T55" fmla="*/ 47 h 212"/>
                <a:gd name="T56" fmla="*/ 372 w 424"/>
                <a:gd name="T57" fmla="*/ 59 h 212"/>
                <a:gd name="T58" fmla="*/ 374 w 424"/>
                <a:gd name="T59" fmla="*/ 91 h 212"/>
                <a:gd name="T60" fmla="*/ 377 w 424"/>
                <a:gd name="T61" fmla="*/ 97 h 212"/>
                <a:gd name="T62" fmla="*/ 389 w 424"/>
                <a:gd name="T63" fmla="*/ 94 h 212"/>
                <a:gd name="T64" fmla="*/ 412 w 424"/>
                <a:gd name="T65" fmla="*/ 91 h 212"/>
                <a:gd name="T66" fmla="*/ 423 w 424"/>
                <a:gd name="T67" fmla="*/ 106 h 212"/>
                <a:gd name="T68" fmla="*/ 398 w 424"/>
                <a:gd name="T69" fmla="*/ 117 h 212"/>
                <a:gd name="T70" fmla="*/ 377 w 424"/>
                <a:gd name="T71" fmla="*/ 130 h 212"/>
                <a:gd name="T72" fmla="*/ 365 w 424"/>
                <a:gd name="T73" fmla="*/ 139 h 212"/>
                <a:gd name="T74" fmla="*/ 351 w 424"/>
                <a:gd name="T75" fmla="*/ 154 h 212"/>
                <a:gd name="T76" fmla="*/ 331 w 424"/>
                <a:gd name="T77" fmla="*/ 147 h 212"/>
                <a:gd name="T78" fmla="*/ 332 w 424"/>
                <a:gd name="T79" fmla="*/ 164 h 212"/>
                <a:gd name="T80" fmla="*/ 330 w 424"/>
                <a:gd name="T81" fmla="*/ 181 h 212"/>
                <a:gd name="T82" fmla="*/ 307 w 424"/>
                <a:gd name="T83" fmla="*/ 199 h 212"/>
                <a:gd name="T84" fmla="*/ 279 w 424"/>
                <a:gd name="T85" fmla="*/ 196 h 212"/>
                <a:gd name="T86" fmla="*/ 267 w 424"/>
                <a:gd name="T87" fmla="*/ 204 h 212"/>
                <a:gd name="T88" fmla="*/ 246 w 424"/>
                <a:gd name="T89" fmla="*/ 211 h 212"/>
                <a:gd name="T90" fmla="*/ 225 w 424"/>
                <a:gd name="T91" fmla="*/ 199 h 212"/>
                <a:gd name="T92" fmla="*/ 207 w 424"/>
                <a:gd name="T93" fmla="*/ 194 h 212"/>
                <a:gd name="T94" fmla="*/ 127 w 424"/>
                <a:gd name="T95" fmla="*/ 188 h 212"/>
                <a:gd name="T96" fmla="*/ 117 w 424"/>
                <a:gd name="T97" fmla="*/ 179 h 212"/>
                <a:gd name="T98" fmla="*/ 107 w 424"/>
                <a:gd name="T99" fmla="*/ 160 h 212"/>
                <a:gd name="T100" fmla="*/ 91 w 424"/>
                <a:gd name="T101" fmla="*/ 152 h 212"/>
                <a:gd name="T102" fmla="*/ 76 w 424"/>
                <a:gd name="T103" fmla="*/ 149 h 212"/>
                <a:gd name="T104" fmla="*/ 43 w 424"/>
                <a:gd name="T105" fmla="*/ 143 h 212"/>
                <a:gd name="T106" fmla="*/ 33 w 424"/>
                <a:gd name="T107" fmla="*/ 118 h 212"/>
                <a:gd name="T108" fmla="*/ 29 w 424"/>
                <a:gd name="T109" fmla="*/ 102 h 212"/>
                <a:gd name="T110" fmla="*/ 8 w 424"/>
                <a:gd name="T111" fmla="*/ 91 h 212"/>
                <a:gd name="T112" fmla="*/ 0 w 424"/>
                <a:gd name="T113" fmla="*/ 8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4" h="212">
                  <a:moveTo>
                    <a:pt x="0" y="80"/>
                  </a:moveTo>
                  <a:lnTo>
                    <a:pt x="8" y="73"/>
                  </a:lnTo>
                  <a:lnTo>
                    <a:pt x="27" y="68"/>
                  </a:lnTo>
                  <a:lnTo>
                    <a:pt x="70" y="64"/>
                  </a:lnTo>
                  <a:lnTo>
                    <a:pt x="75" y="70"/>
                  </a:lnTo>
                  <a:lnTo>
                    <a:pt x="90" y="73"/>
                  </a:lnTo>
                  <a:lnTo>
                    <a:pt x="96" y="79"/>
                  </a:lnTo>
                  <a:lnTo>
                    <a:pt x="125" y="76"/>
                  </a:lnTo>
                  <a:lnTo>
                    <a:pt x="118" y="59"/>
                  </a:lnTo>
                  <a:lnTo>
                    <a:pt x="114" y="51"/>
                  </a:lnTo>
                  <a:lnTo>
                    <a:pt x="125" y="51"/>
                  </a:lnTo>
                  <a:lnTo>
                    <a:pt x="125" y="26"/>
                  </a:lnTo>
                  <a:lnTo>
                    <a:pt x="125" y="0"/>
                  </a:lnTo>
                  <a:lnTo>
                    <a:pt x="152" y="11"/>
                  </a:lnTo>
                  <a:lnTo>
                    <a:pt x="170" y="11"/>
                  </a:lnTo>
                  <a:lnTo>
                    <a:pt x="182" y="24"/>
                  </a:lnTo>
                  <a:lnTo>
                    <a:pt x="188" y="37"/>
                  </a:lnTo>
                  <a:lnTo>
                    <a:pt x="209" y="37"/>
                  </a:lnTo>
                  <a:lnTo>
                    <a:pt x="241" y="39"/>
                  </a:lnTo>
                  <a:lnTo>
                    <a:pt x="259" y="49"/>
                  </a:lnTo>
                  <a:lnTo>
                    <a:pt x="272" y="52"/>
                  </a:lnTo>
                  <a:lnTo>
                    <a:pt x="276" y="64"/>
                  </a:lnTo>
                  <a:lnTo>
                    <a:pt x="313" y="58"/>
                  </a:lnTo>
                  <a:lnTo>
                    <a:pt x="320" y="49"/>
                  </a:lnTo>
                  <a:lnTo>
                    <a:pt x="332" y="57"/>
                  </a:lnTo>
                  <a:lnTo>
                    <a:pt x="349" y="41"/>
                  </a:lnTo>
                  <a:lnTo>
                    <a:pt x="364" y="41"/>
                  </a:lnTo>
                  <a:lnTo>
                    <a:pt x="376" y="47"/>
                  </a:lnTo>
                  <a:lnTo>
                    <a:pt x="372" y="59"/>
                  </a:lnTo>
                  <a:lnTo>
                    <a:pt x="374" y="91"/>
                  </a:lnTo>
                  <a:lnTo>
                    <a:pt x="377" y="97"/>
                  </a:lnTo>
                  <a:lnTo>
                    <a:pt x="389" y="94"/>
                  </a:lnTo>
                  <a:lnTo>
                    <a:pt x="412" y="91"/>
                  </a:lnTo>
                  <a:lnTo>
                    <a:pt x="423" y="106"/>
                  </a:lnTo>
                  <a:lnTo>
                    <a:pt x="398" y="117"/>
                  </a:lnTo>
                  <a:lnTo>
                    <a:pt x="377" y="130"/>
                  </a:lnTo>
                  <a:lnTo>
                    <a:pt x="365" y="139"/>
                  </a:lnTo>
                  <a:lnTo>
                    <a:pt x="351" y="154"/>
                  </a:lnTo>
                  <a:lnTo>
                    <a:pt x="331" y="147"/>
                  </a:lnTo>
                  <a:lnTo>
                    <a:pt x="332" y="164"/>
                  </a:lnTo>
                  <a:lnTo>
                    <a:pt x="330" y="181"/>
                  </a:lnTo>
                  <a:lnTo>
                    <a:pt x="307" y="199"/>
                  </a:lnTo>
                  <a:lnTo>
                    <a:pt x="279" y="196"/>
                  </a:lnTo>
                  <a:lnTo>
                    <a:pt x="267" y="204"/>
                  </a:lnTo>
                  <a:lnTo>
                    <a:pt x="246" y="211"/>
                  </a:lnTo>
                  <a:lnTo>
                    <a:pt x="225" y="199"/>
                  </a:lnTo>
                  <a:lnTo>
                    <a:pt x="207" y="194"/>
                  </a:lnTo>
                  <a:lnTo>
                    <a:pt x="127" y="188"/>
                  </a:lnTo>
                  <a:lnTo>
                    <a:pt x="117" y="179"/>
                  </a:lnTo>
                  <a:lnTo>
                    <a:pt x="107" y="160"/>
                  </a:lnTo>
                  <a:lnTo>
                    <a:pt x="91" y="152"/>
                  </a:lnTo>
                  <a:lnTo>
                    <a:pt x="76" y="149"/>
                  </a:lnTo>
                  <a:lnTo>
                    <a:pt x="43" y="143"/>
                  </a:lnTo>
                  <a:lnTo>
                    <a:pt x="33" y="118"/>
                  </a:lnTo>
                  <a:lnTo>
                    <a:pt x="29" y="102"/>
                  </a:lnTo>
                  <a:lnTo>
                    <a:pt x="8" y="91"/>
                  </a:lnTo>
                  <a:lnTo>
                    <a:pt x="0" y="8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9" name="Freeform 225">
              <a:extLst>
                <a:ext uri="{FF2B5EF4-FFF2-40B4-BE49-F238E27FC236}">
                  <a16:creationId xmlns:a16="http://schemas.microsoft.com/office/drawing/2014/main" id="{CA32EE25-83BE-4A92-A67B-27465E4F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7" y="2847"/>
              <a:ext cx="33" cy="67"/>
            </a:xfrm>
            <a:custGeom>
              <a:avLst/>
              <a:gdLst>
                <a:gd name="T0" fmla="*/ 9 w 29"/>
                <a:gd name="T1" fmla="*/ 0 h 60"/>
                <a:gd name="T2" fmla="*/ 1 w 29"/>
                <a:gd name="T3" fmla="*/ 17 h 60"/>
                <a:gd name="T4" fmla="*/ 0 w 29"/>
                <a:gd name="T5" fmla="*/ 40 h 60"/>
                <a:gd name="T6" fmla="*/ 8 w 29"/>
                <a:gd name="T7" fmla="*/ 59 h 60"/>
                <a:gd name="T8" fmla="*/ 28 w 29"/>
                <a:gd name="T9" fmla="*/ 56 h 60"/>
                <a:gd name="T10" fmla="*/ 28 w 29"/>
                <a:gd name="T11" fmla="*/ 19 h 60"/>
                <a:gd name="T12" fmla="*/ 22 w 29"/>
                <a:gd name="T13" fmla="*/ 11 h 60"/>
                <a:gd name="T14" fmla="*/ 9 w 29"/>
                <a:gd name="T1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60">
                  <a:moveTo>
                    <a:pt x="9" y="0"/>
                  </a:moveTo>
                  <a:lnTo>
                    <a:pt x="1" y="17"/>
                  </a:lnTo>
                  <a:lnTo>
                    <a:pt x="0" y="40"/>
                  </a:lnTo>
                  <a:lnTo>
                    <a:pt x="8" y="59"/>
                  </a:lnTo>
                  <a:lnTo>
                    <a:pt x="28" y="56"/>
                  </a:lnTo>
                  <a:lnTo>
                    <a:pt x="28" y="19"/>
                  </a:lnTo>
                  <a:lnTo>
                    <a:pt x="22" y="11"/>
                  </a:lnTo>
                  <a:lnTo>
                    <a:pt x="9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0" name="Freeform 226">
              <a:extLst>
                <a:ext uri="{FF2B5EF4-FFF2-40B4-BE49-F238E27FC236}">
                  <a16:creationId xmlns:a16="http://schemas.microsoft.com/office/drawing/2014/main" id="{6967A4F8-F8E2-4C29-A456-3100B0E81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" y="2752"/>
              <a:ext cx="128" cy="95"/>
            </a:xfrm>
            <a:custGeom>
              <a:avLst/>
              <a:gdLst>
                <a:gd name="T0" fmla="*/ 113 w 114"/>
                <a:gd name="T1" fmla="*/ 42 h 84"/>
                <a:gd name="T2" fmla="*/ 109 w 114"/>
                <a:gd name="T3" fmla="*/ 57 h 84"/>
                <a:gd name="T4" fmla="*/ 93 w 114"/>
                <a:gd name="T5" fmla="*/ 62 h 84"/>
                <a:gd name="T6" fmla="*/ 82 w 114"/>
                <a:gd name="T7" fmla="*/ 77 h 84"/>
                <a:gd name="T8" fmla="*/ 75 w 114"/>
                <a:gd name="T9" fmla="*/ 78 h 84"/>
                <a:gd name="T10" fmla="*/ 63 w 114"/>
                <a:gd name="T11" fmla="*/ 75 h 84"/>
                <a:gd name="T12" fmla="*/ 52 w 114"/>
                <a:gd name="T13" fmla="*/ 69 h 84"/>
                <a:gd name="T14" fmla="*/ 45 w 114"/>
                <a:gd name="T15" fmla="*/ 69 h 84"/>
                <a:gd name="T16" fmla="*/ 37 w 114"/>
                <a:gd name="T17" fmla="*/ 83 h 84"/>
                <a:gd name="T18" fmla="*/ 8 w 114"/>
                <a:gd name="T19" fmla="*/ 81 h 84"/>
                <a:gd name="T20" fmla="*/ 0 w 114"/>
                <a:gd name="T21" fmla="*/ 75 h 84"/>
                <a:gd name="T22" fmla="*/ 4 w 114"/>
                <a:gd name="T23" fmla="*/ 56 h 84"/>
                <a:gd name="T24" fmla="*/ 14 w 114"/>
                <a:gd name="T25" fmla="*/ 42 h 84"/>
                <a:gd name="T26" fmla="*/ 19 w 114"/>
                <a:gd name="T27" fmla="*/ 30 h 84"/>
                <a:gd name="T28" fmla="*/ 23 w 114"/>
                <a:gd name="T29" fmla="*/ 23 h 84"/>
                <a:gd name="T30" fmla="*/ 41 w 114"/>
                <a:gd name="T31" fmla="*/ 17 h 84"/>
                <a:gd name="T32" fmla="*/ 49 w 114"/>
                <a:gd name="T33" fmla="*/ 9 h 84"/>
                <a:gd name="T34" fmla="*/ 57 w 114"/>
                <a:gd name="T35" fmla="*/ 0 h 84"/>
                <a:gd name="T36" fmla="*/ 81 w 114"/>
                <a:gd name="T37" fmla="*/ 1 h 84"/>
                <a:gd name="T38" fmla="*/ 85 w 114"/>
                <a:gd name="T39" fmla="*/ 9 h 84"/>
                <a:gd name="T40" fmla="*/ 94 w 114"/>
                <a:gd name="T41" fmla="*/ 14 h 84"/>
                <a:gd name="T42" fmla="*/ 95 w 114"/>
                <a:gd name="T43" fmla="*/ 30 h 84"/>
                <a:gd name="T44" fmla="*/ 105 w 114"/>
                <a:gd name="T45" fmla="*/ 30 h 84"/>
                <a:gd name="T46" fmla="*/ 113 w 114"/>
                <a:gd name="T47" fmla="*/ 4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" h="84">
                  <a:moveTo>
                    <a:pt x="113" y="42"/>
                  </a:moveTo>
                  <a:lnTo>
                    <a:pt x="109" y="57"/>
                  </a:lnTo>
                  <a:lnTo>
                    <a:pt x="93" y="62"/>
                  </a:lnTo>
                  <a:lnTo>
                    <a:pt x="82" y="77"/>
                  </a:lnTo>
                  <a:lnTo>
                    <a:pt x="75" y="78"/>
                  </a:lnTo>
                  <a:lnTo>
                    <a:pt x="63" y="75"/>
                  </a:lnTo>
                  <a:lnTo>
                    <a:pt x="52" y="69"/>
                  </a:lnTo>
                  <a:lnTo>
                    <a:pt x="45" y="69"/>
                  </a:lnTo>
                  <a:lnTo>
                    <a:pt x="37" y="83"/>
                  </a:lnTo>
                  <a:lnTo>
                    <a:pt x="8" y="81"/>
                  </a:lnTo>
                  <a:lnTo>
                    <a:pt x="0" y="75"/>
                  </a:lnTo>
                  <a:lnTo>
                    <a:pt x="4" y="56"/>
                  </a:lnTo>
                  <a:lnTo>
                    <a:pt x="14" y="42"/>
                  </a:lnTo>
                  <a:lnTo>
                    <a:pt x="19" y="30"/>
                  </a:lnTo>
                  <a:lnTo>
                    <a:pt x="23" y="23"/>
                  </a:lnTo>
                  <a:lnTo>
                    <a:pt x="41" y="17"/>
                  </a:lnTo>
                  <a:lnTo>
                    <a:pt x="49" y="9"/>
                  </a:lnTo>
                  <a:lnTo>
                    <a:pt x="57" y="0"/>
                  </a:lnTo>
                  <a:lnTo>
                    <a:pt x="81" y="1"/>
                  </a:lnTo>
                  <a:lnTo>
                    <a:pt x="85" y="9"/>
                  </a:lnTo>
                  <a:lnTo>
                    <a:pt x="94" y="14"/>
                  </a:lnTo>
                  <a:lnTo>
                    <a:pt x="95" y="30"/>
                  </a:lnTo>
                  <a:lnTo>
                    <a:pt x="105" y="30"/>
                  </a:lnTo>
                  <a:lnTo>
                    <a:pt x="113" y="4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1" name="Freeform 227">
              <a:extLst>
                <a:ext uri="{FF2B5EF4-FFF2-40B4-BE49-F238E27FC236}">
                  <a16:creationId xmlns:a16="http://schemas.microsoft.com/office/drawing/2014/main" id="{671CAF15-9FE0-44BA-B350-AEE04742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3" y="2793"/>
              <a:ext cx="126" cy="104"/>
            </a:xfrm>
            <a:custGeom>
              <a:avLst/>
              <a:gdLst>
                <a:gd name="T0" fmla="*/ 0 w 113"/>
                <a:gd name="T1" fmla="*/ 15 h 93"/>
                <a:gd name="T2" fmla="*/ 8 w 113"/>
                <a:gd name="T3" fmla="*/ 6 h 93"/>
                <a:gd name="T4" fmla="*/ 25 w 113"/>
                <a:gd name="T5" fmla="*/ 0 h 93"/>
                <a:gd name="T6" fmla="*/ 45 w 113"/>
                <a:gd name="T7" fmla="*/ 3 h 93"/>
                <a:gd name="T8" fmla="*/ 61 w 113"/>
                <a:gd name="T9" fmla="*/ 3 h 93"/>
                <a:gd name="T10" fmla="*/ 76 w 113"/>
                <a:gd name="T11" fmla="*/ 8 h 93"/>
                <a:gd name="T12" fmla="*/ 92 w 113"/>
                <a:gd name="T13" fmla="*/ 11 h 93"/>
                <a:gd name="T14" fmla="*/ 103 w 113"/>
                <a:gd name="T15" fmla="*/ 23 h 93"/>
                <a:gd name="T16" fmla="*/ 107 w 113"/>
                <a:gd name="T17" fmla="*/ 42 h 93"/>
                <a:gd name="T18" fmla="*/ 102 w 113"/>
                <a:gd name="T19" fmla="*/ 54 h 93"/>
                <a:gd name="T20" fmla="*/ 112 w 113"/>
                <a:gd name="T21" fmla="*/ 62 h 93"/>
                <a:gd name="T22" fmla="*/ 96 w 113"/>
                <a:gd name="T23" fmla="*/ 74 h 93"/>
                <a:gd name="T24" fmla="*/ 92 w 113"/>
                <a:gd name="T25" fmla="*/ 92 h 93"/>
                <a:gd name="T26" fmla="*/ 81 w 113"/>
                <a:gd name="T27" fmla="*/ 89 h 93"/>
                <a:gd name="T28" fmla="*/ 72 w 113"/>
                <a:gd name="T29" fmla="*/ 72 h 93"/>
                <a:gd name="T30" fmla="*/ 68 w 113"/>
                <a:gd name="T31" fmla="*/ 55 h 93"/>
                <a:gd name="T32" fmla="*/ 52 w 113"/>
                <a:gd name="T33" fmla="*/ 46 h 93"/>
                <a:gd name="T34" fmla="*/ 40 w 113"/>
                <a:gd name="T35" fmla="*/ 52 h 93"/>
                <a:gd name="T36" fmla="*/ 25 w 113"/>
                <a:gd name="T37" fmla="*/ 56 h 93"/>
                <a:gd name="T38" fmla="*/ 7 w 113"/>
                <a:gd name="T39" fmla="*/ 37 h 93"/>
                <a:gd name="T40" fmla="*/ 0 w 113"/>
                <a:gd name="T41" fmla="*/ 1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3" h="93">
                  <a:moveTo>
                    <a:pt x="0" y="15"/>
                  </a:moveTo>
                  <a:lnTo>
                    <a:pt x="8" y="6"/>
                  </a:lnTo>
                  <a:lnTo>
                    <a:pt x="25" y="0"/>
                  </a:lnTo>
                  <a:lnTo>
                    <a:pt x="45" y="3"/>
                  </a:lnTo>
                  <a:lnTo>
                    <a:pt x="61" y="3"/>
                  </a:lnTo>
                  <a:lnTo>
                    <a:pt x="76" y="8"/>
                  </a:lnTo>
                  <a:lnTo>
                    <a:pt x="92" y="11"/>
                  </a:lnTo>
                  <a:lnTo>
                    <a:pt x="103" y="23"/>
                  </a:lnTo>
                  <a:lnTo>
                    <a:pt x="107" y="42"/>
                  </a:lnTo>
                  <a:lnTo>
                    <a:pt x="102" y="54"/>
                  </a:lnTo>
                  <a:lnTo>
                    <a:pt x="112" y="62"/>
                  </a:lnTo>
                  <a:lnTo>
                    <a:pt x="96" y="74"/>
                  </a:lnTo>
                  <a:lnTo>
                    <a:pt x="92" y="92"/>
                  </a:lnTo>
                  <a:lnTo>
                    <a:pt x="81" y="89"/>
                  </a:lnTo>
                  <a:lnTo>
                    <a:pt x="72" y="72"/>
                  </a:lnTo>
                  <a:lnTo>
                    <a:pt x="68" y="55"/>
                  </a:lnTo>
                  <a:lnTo>
                    <a:pt x="52" y="46"/>
                  </a:lnTo>
                  <a:lnTo>
                    <a:pt x="40" y="52"/>
                  </a:lnTo>
                  <a:lnTo>
                    <a:pt x="25" y="56"/>
                  </a:lnTo>
                  <a:lnTo>
                    <a:pt x="7" y="37"/>
                  </a:lnTo>
                  <a:lnTo>
                    <a:pt x="0" y="1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2" name="Freeform 228">
              <a:extLst>
                <a:ext uri="{FF2B5EF4-FFF2-40B4-BE49-F238E27FC236}">
                  <a16:creationId xmlns:a16="http://schemas.microsoft.com/office/drawing/2014/main" id="{5B6B88FC-E07A-4B58-A213-AA2C3083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8" y="2829"/>
              <a:ext cx="59" cy="107"/>
            </a:xfrm>
            <a:custGeom>
              <a:avLst/>
              <a:gdLst>
                <a:gd name="T0" fmla="*/ 2 w 53"/>
                <a:gd name="T1" fmla="*/ 91 h 95"/>
                <a:gd name="T2" fmla="*/ 0 w 53"/>
                <a:gd name="T3" fmla="*/ 68 h 95"/>
                <a:gd name="T4" fmla="*/ 2 w 53"/>
                <a:gd name="T5" fmla="*/ 45 h 95"/>
                <a:gd name="T6" fmla="*/ 10 w 53"/>
                <a:gd name="T7" fmla="*/ 44 h 95"/>
                <a:gd name="T8" fmla="*/ 12 w 53"/>
                <a:gd name="T9" fmla="*/ 32 h 95"/>
                <a:gd name="T10" fmla="*/ 2 w 53"/>
                <a:gd name="T11" fmla="*/ 27 h 95"/>
                <a:gd name="T12" fmla="*/ 2 w 53"/>
                <a:gd name="T13" fmla="*/ 14 h 95"/>
                <a:gd name="T14" fmla="*/ 9 w 53"/>
                <a:gd name="T15" fmla="*/ 0 h 95"/>
                <a:gd name="T16" fmla="*/ 17 w 53"/>
                <a:gd name="T17" fmla="*/ 0 h 95"/>
                <a:gd name="T18" fmla="*/ 27 w 53"/>
                <a:gd name="T19" fmla="*/ 6 h 95"/>
                <a:gd name="T20" fmla="*/ 39 w 53"/>
                <a:gd name="T21" fmla="*/ 9 h 95"/>
                <a:gd name="T22" fmla="*/ 40 w 53"/>
                <a:gd name="T23" fmla="*/ 23 h 95"/>
                <a:gd name="T24" fmla="*/ 46 w 53"/>
                <a:gd name="T25" fmla="*/ 26 h 95"/>
                <a:gd name="T26" fmla="*/ 45 w 53"/>
                <a:gd name="T27" fmla="*/ 39 h 95"/>
                <a:gd name="T28" fmla="*/ 48 w 53"/>
                <a:gd name="T29" fmla="*/ 60 h 95"/>
                <a:gd name="T30" fmla="*/ 52 w 53"/>
                <a:gd name="T31" fmla="*/ 79 h 95"/>
                <a:gd name="T32" fmla="*/ 46 w 53"/>
                <a:gd name="T33" fmla="*/ 86 h 95"/>
                <a:gd name="T34" fmla="*/ 35 w 53"/>
                <a:gd name="T35" fmla="*/ 86 h 95"/>
                <a:gd name="T36" fmla="*/ 29 w 53"/>
                <a:gd name="T37" fmla="*/ 93 h 95"/>
                <a:gd name="T38" fmla="*/ 18 w 53"/>
                <a:gd name="T39" fmla="*/ 94 h 95"/>
                <a:gd name="T40" fmla="*/ 2 w 53"/>
                <a:gd name="T41" fmla="*/ 9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95">
                  <a:moveTo>
                    <a:pt x="2" y="91"/>
                  </a:moveTo>
                  <a:lnTo>
                    <a:pt x="0" y="68"/>
                  </a:lnTo>
                  <a:lnTo>
                    <a:pt x="2" y="45"/>
                  </a:lnTo>
                  <a:lnTo>
                    <a:pt x="10" y="44"/>
                  </a:lnTo>
                  <a:lnTo>
                    <a:pt x="12" y="32"/>
                  </a:lnTo>
                  <a:lnTo>
                    <a:pt x="2" y="27"/>
                  </a:lnTo>
                  <a:lnTo>
                    <a:pt x="2" y="14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7" y="6"/>
                  </a:lnTo>
                  <a:lnTo>
                    <a:pt x="39" y="9"/>
                  </a:lnTo>
                  <a:lnTo>
                    <a:pt x="40" y="23"/>
                  </a:lnTo>
                  <a:lnTo>
                    <a:pt x="46" y="26"/>
                  </a:lnTo>
                  <a:lnTo>
                    <a:pt x="45" y="39"/>
                  </a:lnTo>
                  <a:lnTo>
                    <a:pt x="48" y="60"/>
                  </a:lnTo>
                  <a:lnTo>
                    <a:pt x="52" y="79"/>
                  </a:lnTo>
                  <a:lnTo>
                    <a:pt x="46" y="86"/>
                  </a:lnTo>
                  <a:lnTo>
                    <a:pt x="35" y="86"/>
                  </a:lnTo>
                  <a:lnTo>
                    <a:pt x="29" y="93"/>
                  </a:lnTo>
                  <a:lnTo>
                    <a:pt x="18" y="94"/>
                  </a:lnTo>
                  <a:lnTo>
                    <a:pt x="2" y="9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3" name="Freeform 229">
              <a:extLst>
                <a:ext uri="{FF2B5EF4-FFF2-40B4-BE49-F238E27FC236}">
                  <a16:creationId xmlns:a16="http://schemas.microsoft.com/office/drawing/2014/main" id="{B5C3E087-04F2-4A8D-94E9-768D32120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3048"/>
              <a:ext cx="177" cy="196"/>
            </a:xfrm>
            <a:custGeom>
              <a:avLst/>
              <a:gdLst>
                <a:gd name="T0" fmla="*/ 156 w 157"/>
                <a:gd name="T1" fmla="*/ 154 h 175"/>
                <a:gd name="T2" fmla="*/ 139 w 157"/>
                <a:gd name="T3" fmla="*/ 158 h 175"/>
                <a:gd name="T4" fmla="*/ 136 w 157"/>
                <a:gd name="T5" fmla="*/ 165 h 175"/>
                <a:gd name="T6" fmla="*/ 119 w 157"/>
                <a:gd name="T7" fmla="*/ 165 h 175"/>
                <a:gd name="T8" fmla="*/ 116 w 157"/>
                <a:gd name="T9" fmla="*/ 174 h 175"/>
                <a:gd name="T10" fmla="*/ 86 w 157"/>
                <a:gd name="T11" fmla="*/ 171 h 175"/>
                <a:gd name="T12" fmla="*/ 84 w 157"/>
                <a:gd name="T13" fmla="*/ 163 h 175"/>
                <a:gd name="T14" fmla="*/ 71 w 157"/>
                <a:gd name="T15" fmla="*/ 154 h 175"/>
                <a:gd name="T16" fmla="*/ 60 w 157"/>
                <a:gd name="T17" fmla="*/ 146 h 175"/>
                <a:gd name="T18" fmla="*/ 53 w 157"/>
                <a:gd name="T19" fmla="*/ 143 h 175"/>
                <a:gd name="T20" fmla="*/ 44 w 157"/>
                <a:gd name="T21" fmla="*/ 129 h 175"/>
                <a:gd name="T22" fmla="*/ 31 w 157"/>
                <a:gd name="T23" fmla="*/ 122 h 175"/>
                <a:gd name="T24" fmla="*/ 21 w 157"/>
                <a:gd name="T25" fmla="*/ 112 h 175"/>
                <a:gd name="T26" fmla="*/ 19 w 157"/>
                <a:gd name="T27" fmla="*/ 104 h 175"/>
                <a:gd name="T28" fmla="*/ 8 w 157"/>
                <a:gd name="T29" fmla="*/ 105 h 175"/>
                <a:gd name="T30" fmla="*/ 9 w 157"/>
                <a:gd name="T31" fmla="*/ 97 h 175"/>
                <a:gd name="T32" fmla="*/ 8 w 157"/>
                <a:gd name="T33" fmla="*/ 87 h 175"/>
                <a:gd name="T34" fmla="*/ 4 w 157"/>
                <a:gd name="T35" fmla="*/ 78 h 175"/>
                <a:gd name="T36" fmla="*/ 3 w 157"/>
                <a:gd name="T37" fmla="*/ 70 h 175"/>
                <a:gd name="T38" fmla="*/ 4 w 157"/>
                <a:gd name="T39" fmla="*/ 57 h 175"/>
                <a:gd name="T40" fmla="*/ 0 w 157"/>
                <a:gd name="T41" fmla="*/ 46 h 175"/>
                <a:gd name="T42" fmla="*/ 8 w 157"/>
                <a:gd name="T43" fmla="*/ 45 h 175"/>
                <a:gd name="T44" fmla="*/ 19 w 157"/>
                <a:gd name="T45" fmla="*/ 43 h 175"/>
                <a:gd name="T46" fmla="*/ 18 w 157"/>
                <a:gd name="T47" fmla="*/ 26 h 175"/>
                <a:gd name="T48" fmla="*/ 14 w 157"/>
                <a:gd name="T49" fmla="*/ 19 h 175"/>
                <a:gd name="T50" fmla="*/ 11 w 157"/>
                <a:gd name="T51" fmla="*/ 4 h 175"/>
                <a:gd name="T52" fmla="*/ 18 w 157"/>
                <a:gd name="T53" fmla="*/ 0 h 175"/>
                <a:gd name="T54" fmla="*/ 33 w 157"/>
                <a:gd name="T55" fmla="*/ 1 h 175"/>
                <a:gd name="T56" fmla="*/ 63 w 157"/>
                <a:gd name="T57" fmla="*/ 0 h 175"/>
                <a:gd name="T58" fmla="*/ 74 w 157"/>
                <a:gd name="T59" fmla="*/ 0 h 175"/>
                <a:gd name="T60" fmla="*/ 103 w 157"/>
                <a:gd name="T61" fmla="*/ 24 h 175"/>
                <a:gd name="T62" fmla="*/ 118 w 157"/>
                <a:gd name="T63" fmla="*/ 28 h 175"/>
                <a:gd name="T64" fmla="*/ 119 w 157"/>
                <a:gd name="T65" fmla="*/ 41 h 175"/>
                <a:gd name="T66" fmla="*/ 141 w 157"/>
                <a:gd name="T67" fmla="*/ 52 h 175"/>
                <a:gd name="T68" fmla="*/ 142 w 157"/>
                <a:gd name="T69" fmla="*/ 60 h 175"/>
                <a:gd name="T70" fmla="*/ 142 w 157"/>
                <a:gd name="T71" fmla="*/ 71 h 175"/>
                <a:gd name="T72" fmla="*/ 137 w 157"/>
                <a:gd name="T73" fmla="*/ 77 h 175"/>
                <a:gd name="T74" fmla="*/ 135 w 157"/>
                <a:gd name="T75" fmla="*/ 88 h 175"/>
                <a:gd name="T76" fmla="*/ 143 w 157"/>
                <a:gd name="T77" fmla="*/ 90 h 175"/>
                <a:gd name="T78" fmla="*/ 142 w 157"/>
                <a:gd name="T79" fmla="*/ 106 h 175"/>
                <a:gd name="T80" fmla="*/ 145 w 157"/>
                <a:gd name="T81" fmla="*/ 122 h 175"/>
                <a:gd name="T82" fmla="*/ 146 w 157"/>
                <a:gd name="T83" fmla="*/ 140 h 175"/>
                <a:gd name="T84" fmla="*/ 152 w 157"/>
                <a:gd name="T85" fmla="*/ 146 h 175"/>
                <a:gd name="T86" fmla="*/ 156 w 157"/>
                <a:gd name="T87" fmla="*/ 15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7" h="175">
                  <a:moveTo>
                    <a:pt x="156" y="154"/>
                  </a:moveTo>
                  <a:lnTo>
                    <a:pt x="139" y="158"/>
                  </a:lnTo>
                  <a:lnTo>
                    <a:pt x="136" y="165"/>
                  </a:lnTo>
                  <a:lnTo>
                    <a:pt x="119" y="165"/>
                  </a:lnTo>
                  <a:lnTo>
                    <a:pt x="116" y="174"/>
                  </a:lnTo>
                  <a:lnTo>
                    <a:pt x="86" y="171"/>
                  </a:lnTo>
                  <a:lnTo>
                    <a:pt x="84" y="163"/>
                  </a:lnTo>
                  <a:lnTo>
                    <a:pt x="71" y="154"/>
                  </a:lnTo>
                  <a:lnTo>
                    <a:pt x="60" y="146"/>
                  </a:lnTo>
                  <a:lnTo>
                    <a:pt x="53" y="143"/>
                  </a:lnTo>
                  <a:lnTo>
                    <a:pt x="44" y="129"/>
                  </a:lnTo>
                  <a:lnTo>
                    <a:pt x="31" y="122"/>
                  </a:lnTo>
                  <a:lnTo>
                    <a:pt x="21" y="112"/>
                  </a:lnTo>
                  <a:lnTo>
                    <a:pt x="19" y="104"/>
                  </a:lnTo>
                  <a:lnTo>
                    <a:pt x="8" y="105"/>
                  </a:lnTo>
                  <a:lnTo>
                    <a:pt x="9" y="97"/>
                  </a:lnTo>
                  <a:lnTo>
                    <a:pt x="8" y="87"/>
                  </a:lnTo>
                  <a:lnTo>
                    <a:pt x="4" y="78"/>
                  </a:lnTo>
                  <a:lnTo>
                    <a:pt x="3" y="70"/>
                  </a:lnTo>
                  <a:lnTo>
                    <a:pt x="4" y="57"/>
                  </a:lnTo>
                  <a:lnTo>
                    <a:pt x="0" y="46"/>
                  </a:lnTo>
                  <a:lnTo>
                    <a:pt x="8" y="45"/>
                  </a:lnTo>
                  <a:lnTo>
                    <a:pt x="19" y="43"/>
                  </a:lnTo>
                  <a:lnTo>
                    <a:pt x="18" y="26"/>
                  </a:lnTo>
                  <a:lnTo>
                    <a:pt x="14" y="19"/>
                  </a:lnTo>
                  <a:lnTo>
                    <a:pt x="11" y="4"/>
                  </a:lnTo>
                  <a:lnTo>
                    <a:pt x="18" y="0"/>
                  </a:lnTo>
                  <a:lnTo>
                    <a:pt x="33" y="1"/>
                  </a:lnTo>
                  <a:lnTo>
                    <a:pt x="63" y="0"/>
                  </a:lnTo>
                  <a:lnTo>
                    <a:pt x="74" y="0"/>
                  </a:lnTo>
                  <a:lnTo>
                    <a:pt x="103" y="24"/>
                  </a:lnTo>
                  <a:lnTo>
                    <a:pt x="118" y="28"/>
                  </a:lnTo>
                  <a:lnTo>
                    <a:pt x="119" y="41"/>
                  </a:lnTo>
                  <a:lnTo>
                    <a:pt x="141" y="52"/>
                  </a:lnTo>
                  <a:lnTo>
                    <a:pt x="142" y="60"/>
                  </a:lnTo>
                  <a:lnTo>
                    <a:pt x="142" y="71"/>
                  </a:lnTo>
                  <a:lnTo>
                    <a:pt x="137" y="77"/>
                  </a:lnTo>
                  <a:lnTo>
                    <a:pt x="135" y="88"/>
                  </a:lnTo>
                  <a:lnTo>
                    <a:pt x="143" y="90"/>
                  </a:lnTo>
                  <a:lnTo>
                    <a:pt x="142" y="106"/>
                  </a:lnTo>
                  <a:lnTo>
                    <a:pt x="145" y="122"/>
                  </a:lnTo>
                  <a:lnTo>
                    <a:pt x="146" y="140"/>
                  </a:lnTo>
                  <a:lnTo>
                    <a:pt x="152" y="146"/>
                  </a:lnTo>
                  <a:lnTo>
                    <a:pt x="156" y="15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4" name="Freeform 230">
              <a:extLst>
                <a:ext uri="{FF2B5EF4-FFF2-40B4-BE49-F238E27FC236}">
                  <a16:creationId xmlns:a16="http://schemas.microsoft.com/office/drawing/2014/main" id="{71A09D97-1A73-4633-ACF2-DB2DE7D65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2954"/>
              <a:ext cx="80" cy="100"/>
            </a:xfrm>
            <a:custGeom>
              <a:avLst/>
              <a:gdLst>
                <a:gd name="T0" fmla="*/ 61 w 71"/>
                <a:gd name="T1" fmla="*/ 0 h 89"/>
                <a:gd name="T2" fmla="*/ 70 w 71"/>
                <a:gd name="T3" fmla="*/ 14 h 89"/>
                <a:gd name="T4" fmla="*/ 70 w 71"/>
                <a:gd name="T5" fmla="*/ 41 h 89"/>
                <a:gd name="T6" fmla="*/ 61 w 71"/>
                <a:gd name="T7" fmla="*/ 58 h 89"/>
                <a:gd name="T8" fmla="*/ 59 w 71"/>
                <a:gd name="T9" fmla="*/ 74 h 89"/>
                <a:gd name="T10" fmla="*/ 63 w 71"/>
                <a:gd name="T11" fmla="*/ 84 h 89"/>
                <a:gd name="T12" fmla="*/ 33 w 71"/>
                <a:gd name="T13" fmla="*/ 85 h 89"/>
                <a:gd name="T14" fmla="*/ 18 w 71"/>
                <a:gd name="T15" fmla="*/ 84 h 89"/>
                <a:gd name="T16" fmla="*/ 11 w 71"/>
                <a:gd name="T17" fmla="*/ 88 h 89"/>
                <a:gd name="T18" fmla="*/ 0 w 71"/>
                <a:gd name="T19" fmla="*/ 84 h 89"/>
                <a:gd name="T20" fmla="*/ 4 w 71"/>
                <a:gd name="T21" fmla="*/ 49 h 89"/>
                <a:gd name="T22" fmla="*/ 19 w 71"/>
                <a:gd name="T23" fmla="*/ 43 h 89"/>
                <a:gd name="T24" fmla="*/ 27 w 71"/>
                <a:gd name="T25" fmla="*/ 39 h 89"/>
                <a:gd name="T26" fmla="*/ 28 w 71"/>
                <a:gd name="T27" fmla="*/ 30 h 89"/>
                <a:gd name="T28" fmla="*/ 19 w 71"/>
                <a:gd name="T29" fmla="*/ 30 h 89"/>
                <a:gd name="T30" fmla="*/ 19 w 71"/>
                <a:gd name="T31" fmla="*/ 23 h 89"/>
                <a:gd name="T32" fmla="*/ 15 w 71"/>
                <a:gd name="T33" fmla="*/ 4 h 89"/>
                <a:gd name="T34" fmla="*/ 31 w 71"/>
                <a:gd name="T35" fmla="*/ 4 h 89"/>
                <a:gd name="T36" fmla="*/ 44 w 71"/>
                <a:gd name="T37" fmla="*/ 5 h 89"/>
                <a:gd name="T38" fmla="*/ 61 w 71"/>
                <a:gd name="T3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89">
                  <a:moveTo>
                    <a:pt x="61" y="0"/>
                  </a:moveTo>
                  <a:lnTo>
                    <a:pt x="70" y="14"/>
                  </a:lnTo>
                  <a:lnTo>
                    <a:pt x="70" y="41"/>
                  </a:lnTo>
                  <a:lnTo>
                    <a:pt x="61" y="58"/>
                  </a:lnTo>
                  <a:lnTo>
                    <a:pt x="59" y="74"/>
                  </a:lnTo>
                  <a:lnTo>
                    <a:pt x="63" y="84"/>
                  </a:lnTo>
                  <a:lnTo>
                    <a:pt x="33" y="85"/>
                  </a:lnTo>
                  <a:lnTo>
                    <a:pt x="18" y="84"/>
                  </a:lnTo>
                  <a:lnTo>
                    <a:pt x="11" y="88"/>
                  </a:lnTo>
                  <a:lnTo>
                    <a:pt x="0" y="84"/>
                  </a:lnTo>
                  <a:lnTo>
                    <a:pt x="4" y="49"/>
                  </a:lnTo>
                  <a:lnTo>
                    <a:pt x="19" y="43"/>
                  </a:lnTo>
                  <a:lnTo>
                    <a:pt x="27" y="39"/>
                  </a:lnTo>
                  <a:lnTo>
                    <a:pt x="28" y="30"/>
                  </a:lnTo>
                  <a:lnTo>
                    <a:pt x="19" y="30"/>
                  </a:lnTo>
                  <a:lnTo>
                    <a:pt x="19" y="23"/>
                  </a:lnTo>
                  <a:lnTo>
                    <a:pt x="15" y="4"/>
                  </a:lnTo>
                  <a:lnTo>
                    <a:pt x="31" y="4"/>
                  </a:lnTo>
                  <a:lnTo>
                    <a:pt x="44" y="5"/>
                  </a:lnTo>
                  <a:lnTo>
                    <a:pt x="61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5" name="Freeform 231">
              <a:extLst>
                <a:ext uri="{FF2B5EF4-FFF2-40B4-BE49-F238E27FC236}">
                  <a16:creationId xmlns:a16="http://schemas.microsoft.com/office/drawing/2014/main" id="{92D549D2-413A-4DEB-A278-88EE132F5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7" y="2671"/>
              <a:ext cx="165" cy="124"/>
            </a:xfrm>
            <a:custGeom>
              <a:avLst/>
              <a:gdLst>
                <a:gd name="T0" fmla="*/ 51 w 147"/>
                <a:gd name="T1" fmla="*/ 59 h 110"/>
                <a:gd name="T2" fmla="*/ 51 w 147"/>
                <a:gd name="T3" fmla="*/ 46 h 110"/>
                <a:gd name="T4" fmla="*/ 51 w 147"/>
                <a:gd name="T5" fmla="*/ 36 h 110"/>
                <a:gd name="T6" fmla="*/ 45 w 147"/>
                <a:gd name="T7" fmla="*/ 34 h 110"/>
                <a:gd name="T8" fmla="*/ 28 w 147"/>
                <a:gd name="T9" fmla="*/ 33 h 110"/>
                <a:gd name="T10" fmla="*/ 11 w 147"/>
                <a:gd name="T11" fmla="*/ 34 h 110"/>
                <a:gd name="T12" fmla="*/ 0 w 147"/>
                <a:gd name="T13" fmla="*/ 41 h 110"/>
                <a:gd name="T14" fmla="*/ 2 w 147"/>
                <a:gd name="T15" fmla="*/ 74 h 110"/>
                <a:gd name="T16" fmla="*/ 2 w 147"/>
                <a:gd name="T17" fmla="*/ 91 h 110"/>
                <a:gd name="T18" fmla="*/ 8 w 147"/>
                <a:gd name="T19" fmla="*/ 101 h 110"/>
                <a:gd name="T20" fmla="*/ 23 w 147"/>
                <a:gd name="T21" fmla="*/ 109 h 110"/>
                <a:gd name="T22" fmla="*/ 34 w 147"/>
                <a:gd name="T23" fmla="*/ 98 h 110"/>
                <a:gd name="T24" fmla="*/ 48 w 147"/>
                <a:gd name="T25" fmla="*/ 84 h 110"/>
                <a:gd name="T26" fmla="*/ 53 w 147"/>
                <a:gd name="T27" fmla="*/ 79 h 110"/>
                <a:gd name="T28" fmla="*/ 91 w 147"/>
                <a:gd name="T29" fmla="*/ 78 h 110"/>
                <a:gd name="T30" fmla="*/ 102 w 147"/>
                <a:gd name="T31" fmla="*/ 68 h 110"/>
                <a:gd name="T32" fmla="*/ 134 w 147"/>
                <a:gd name="T33" fmla="*/ 62 h 110"/>
                <a:gd name="T34" fmla="*/ 134 w 147"/>
                <a:gd name="T35" fmla="*/ 51 h 110"/>
                <a:gd name="T36" fmla="*/ 146 w 147"/>
                <a:gd name="T37" fmla="*/ 41 h 110"/>
                <a:gd name="T38" fmla="*/ 137 w 147"/>
                <a:gd name="T39" fmla="*/ 19 h 110"/>
                <a:gd name="T40" fmla="*/ 131 w 147"/>
                <a:gd name="T41" fmla="*/ 0 h 110"/>
                <a:gd name="T42" fmla="*/ 87 w 147"/>
                <a:gd name="T43" fmla="*/ 8 h 110"/>
                <a:gd name="T44" fmla="*/ 76 w 147"/>
                <a:gd name="T45" fmla="*/ 23 h 110"/>
                <a:gd name="T46" fmla="*/ 70 w 147"/>
                <a:gd name="T47" fmla="*/ 44 h 110"/>
                <a:gd name="T48" fmla="*/ 51 w 147"/>
                <a:gd name="T49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7" h="110">
                  <a:moveTo>
                    <a:pt x="51" y="59"/>
                  </a:moveTo>
                  <a:lnTo>
                    <a:pt x="51" y="46"/>
                  </a:lnTo>
                  <a:lnTo>
                    <a:pt x="51" y="36"/>
                  </a:lnTo>
                  <a:lnTo>
                    <a:pt x="45" y="34"/>
                  </a:lnTo>
                  <a:lnTo>
                    <a:pt x="28" y="33"/>
                  </a:lnTo>
                  <a:lnTo>
                    <a:pt x="11" y="34"/>
                  </a:lnTo>
                  <a:lnTo>
                    <a:pt x="0" y="41"/>
                  </a:lnTo>
                  <a:lnTo>
                    <a:pt x="2" y="74"/>
                  </a:lnTo>
                  <a:lnTo>
                    <a:pt x="2" y="91"/>
                  </a:lnTo>
                  <a:lnTo>
                    <a:pt x="8" y="101"/>
                  </a:lnTo>
                  <a:lnTo>
                    <a:pt x="23" y="109"/>
                  </a:lnTo>
                  <a:lnTo>
                    <a:pt x="34" y="98"/>
                  </a:lnTo>
                  <a:lnTo>
                    <a:pt x="48" y="84"/>
                  </a:lnTo>
                  <a:lnTo>
                    <a:pt x="53" y="79"/>
                  </a:lnTo>
                  <a:lnTo>
                    <a:pt x="91" y="78"/>
                  </a:lnTo>
                  <a:lnTo>
                    <a:pt x="102" y="68"/>
                  </a:lnTo>
                  <a:lnTo>
                    <a:pt x="134" y="62"/>
                  </a:lnTo>
                  <a:lnTo>
                    <a:pt x="134" y="51"/>
                  </a:lnTo>
                  <a:lnTo>
                    <a:pt x="146" y="41"/>
                  </a:lnTo>
                  <a:lnTo>
                    <a:pt x="137" y="19"/>
                  </a:lnTo>
                  <a:lnTo>
                    <a:pt x="131" y="0"/>
                  </a:lnTo>
                  <a:lnTo>
                    <a:pt x="87" y="8"/>
                  </a:lnTo>
                  <a:lnTo>
                    <a:pt x="76" y="23"/>
                  </a:lnTo>
                  <a:lnTo>
                    <a:pt x="70" y="44"/>
                  </a:lnTo>
                  <a:lnTo>
                    <a:pt x="51" y="5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6" name="Freeform 232">
              <a:extLst>
                <a:ext uri="{FF2B5EF4-FFF2-40B4-BE49-F238E27FC236}">
                  <a16:creationId xmlns:a16="http://schemas.microsoft.com/office/drawing/2014/main" id="{CC4F8044-62AF-42C3-B897-C19245723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" y="2604"/>
              <a:ext cx="175" cy="291"/>
            </a:xfrm>
            <a:custGeom>
              <a:avLst/>
              <a:gdLst>
                <a:gd name="T0" fmla="*/ 24 w 155"/>
                <a:gd name="T1" fmla="*/ 0 h 260"/>
                <a:gd name="T2" fmla="*/ 26 w 155"/>
                <a:gd name="T3" fmla="*/ 8 h 260"/>
                <a:gd name="T4" fmla="*/ 29 w 155"/>
                <a:gd name="T5" fmla="*/ 14 h 260"/>
                <a:gd name="T6" fmla="*/ 36 w 155"/>
                <a:gd name="T7" fmla="*/ 30 h 260"/>
                <a:gd name="T8" fmla="*/ 30 w 155"/>
                <a:gd name="T9" fmla="*/ 108 h 260"/>
                <a:gd name="T10" fmla="*/ 20 w 155"/>
                <a:gd name="T11" fmla="*/ 112 h 260"/>
                <a:gd name="T12" fmla="*/ 15 w 155"/>
                <a:gd name="T13" fmla="*/ 121 h 260"/>
                <a:gd name="T14" fmla="*/ 5 w 155"/>
                <a:gd name="T15" fmla="*/ 127 h 260"/>
                <a:gd name="T16" fmla="*/ 0 w 155"/>
                <a:gd name="T17" fmla="*/ 135 h 260"/>
                <a:gd name="T18" fmla="*/ 0 w 155"/>
                <a:gd name="T19" fmla="*/ 149 h 260"/>
                <a:gd name="T20" fmla="*/ 6 w 155"/>
                <a:gd name="T21" fmla="*/ 148 h 260"/>
                <a:gd name="T22" fmla="*/ 8 w 155"/>
                <a:gd name="T23" fmla="*/ 158 h 260"/>
                <a:gd name="T24" fmla="*/ 13 w 155"/>
                <a:gd name="T25" fmla="*/ 166 h 260"/>
                <a:gd name="T26" fmla="*/ 19 w 155"/>
                <a:gd name="T27" fmla="*/ 180 h 260"/>
                <a:gd name="T28" fmla="*/ 19 w 155"/>
                <a:gd name="T29" fmla="*/ 188 h 260"/>
                <a:gd name="T30" fmla="*/ 14 w 155"/>
                <a:gd name="T31" fmla="*/ 191 h 260"/>
                <a:gd name="T32" fmla="*/ 17 w 155"/>
                <a:gd name="T33" fmla="*/ 194 h 260"/>
                <a:gd name="T34" fmla="*/ 19 w 155"/>
                <a:gd name="T35" fmla="*/ 202 h 260"/>
                <a:gd name="T36" fmla="*/ 25 w 155"/>
                <a:gd name="T37" fmla="*/ 210 h 260"/>
                <a:gd name="T38" fmla="*/ 24 w 155"/>
                <a:gd name="T39" fmla="*/ 218 h 260"/>
                <a:gd name="T40" fmla="*/ 17 w 155"/>
                <a:gd name="T41" fmla="*/ 221 h 260"/>
                <a:gd name="T42" fmla="*/ 18 w 155"/>
                <a:gd name="T43" fmla="*/ 229 h 260"/>
                <a:gd name="T44" fmla="*/ 29 w 155"/>
                <a:gd name="T45" fmla="*/ 243 h 260"/>
                <a:gd name="T46" fmla="*/ 36 w 155"/>
                <a:gd name="T47" fmla="*/ 259 h 260"/>
                <a:gd name="T48" fmla="*/ 45 w 155"/>
                <a:gd name="T49" fmla="*/ 254 h 260"/>
                <a:gd name="T50" fmla="*/ 58 w 155"/>
                <a:gd name="T51" fmla="*/ 256 h 260"/>
                <a:gd name="T52" fmla="*/ 63 w 155"/>
                <a:gd name="T53" fmla="*/ 246 h 260"/>
                <a:gd name="T54" fmla="*/ 79 w 155"/>
                <a:gd name="T55" fmla="*/ 245 h 260"/>
                <a:gd name="T56" fmla="*/ 85 w 155"/>
                <a:gd name="T57" fmla="*/ 235 h 260"/>
                <a:gd name="T58" fmla="*/ 99 w 155"/>
                <a:gd name="T59" fmla="*/ 232 h 260"/>
                <a:gd name="T60" fmla="*/ 104 w 155"/>
                <a:gd name="T61" fmla="*/ 221 h 260"/>
                <a:gd name="T62" fmla="*/ 113 w 155"/>
                <a:gd name="T63" fmla="*/ 218 h 260"/>
                <a:gd name="T64" fmla="*/ 119 w 155"/>
                <a:gd name="T65" fmla="*/ 206 h 260"/>
                <a:gd name="T66" fmla="*/ 129 w 155"/>
                <a:gd name="T67" fmla="*/ 196 h 260"/>
                <a:gd name="T68" fmla="*/ 136 w 155"/>
                <a:gd name="T69" fmla="*/ 194 h 260"/>
                <a:gd name="T70" fmla="*/ 139 w 155"/>
                <a:gd name="T71" fmla="*/ 189 h 260"/>
                <a:gd name="T72" fmla="*/ 139 w 155"/>
                <a:gd name="T73" fmla="*/ 182 h 260"/>
                <a:gd name="T74" fmla="*/ 133 w 155"/>
                <a:gd name="T75" fmla="*/ 179 h 260"/>
                <a:gd name="T76" fmla="*/ 129 w 155"/>
                <a:gd name="T77" fmla="*/ 168 h 260"/>
                <a:gd name="T78" fmla="*/ 118 w 155"/>
                <a:gd name="T79" fmla="*/ 163 h 260"/>
                <a:gd name="T80" fmla="*/ 120 w 155"/>
                <a:gd name="T81" fmla="*/ 154 h 260"/>
                <a:gd name="T82" fmla="*/ 131 w 155"/>
                <a:gd name="T83" fmla="*/ 153 h 260"/>
                <a:gd name="T84" fmla="*/ 135 w 155"/>
                <a:gd name="T85" fmla="*/ 139 h 260"/>
                <a:gd name="T86" fmla="*/ 144 w 155"/>
                <a:gd name="T87" fmla="*/ 123 h 260"/>
                <a:gd name="T88" fmla="*/ 152 w 155"/>
                <a:gd name="T89" fmla="*/ 119 h 260"/>
                <a:gd name="T90" fmla="*/ 154 w 155"/>
                <a:gd name="T91" fmla="*/ 77 h 260"/>
                <a:gd name="T92" fmla="*/ 145 w 155"/>
                <a:gd name="T93" fmla="*/ 75 h 260"/>
                <a:gd name="T94" fmla="*/ 120 w 155"/>
                <a:gd name="T95" fmla="*/ 57 h 260"/>
                <a:gd name="T96" fmla="*/ 111 w 155"/>
                <a:gd name="T97" fmla="*/ 52 h 260"/>
                <a:gd name="T98" fmla="*/ 89 w 155"/>
                <a:gd name="T99" fmla="*/ 41 h 260"/>
                <a:gd name="T100" fmla="*/ 81 w 155"/>
                <a:gd name="T101" fmla="*/ 28 h 260"/>
                <a:gd name="T102" fmla="*/ 57 w 155"/>
                <a:gd name="T103" fmla="*/ 24 h 260"/>
                <a:gd name="T104" fmla="*/ 52 w 155"/>
                <a:gd name="T105" fmla="*/ 12 h 260"/>
                <a:gd name="T106" fmla="*/ 38 w 155"/>
                <a:gd name="T107" fmla="*/ 7 h 260"/>
                <a:gd name="T108" fmla="*/ 38 w 155"/>
                <a:gd name="T109" fmla="*/ 2 h 260"/>
                <a:gd name="T110" fmla="*/ 24 w 155"/>
                <a:gd name="T111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5" h="260">
                  <a:moveTo>
                    <a:pt x="24" y="0"/>
                  </a:moveTo>
                  <a:lnTo>
                    <a:pt x="26" y="8"/>
                  </a:lnTo>
                  <a:lnTo>
                    <a:pt x="29" y="14"/>
                  </a:lnTo>
                  <a:lnTo>
                    <a:pt x="36" y="30"/>
                  </a:lnTo>
                  <a:lnTo>
                    <a:pt x="30" y="108"/>
                  </a:lnTo>
                  <a:lnTo>
                    <a:pt x="20" y="112"/>
                  </a:lnTo>
                  <a:lnTo>
                    <a:pt x="15" y="121"/>
                  </a:lnTo>
                  <a:lnTo>
                    <a:pt x="5" y="127"/>
                  </a:lnTo>
                  <a:lnTo>
                    <a:pt x="0" y="135"/>
                  </a:lnTo>
                  <a:lnTo>
                    <a:pt x="0" y="149"/>
                  </a:lnTo>
                  <a:lnTo>
                    <a:pt x="6" y="148"/>
                  </a:lnTo>
                  <a:lnTo>
                    <a:pt x="8" y="158"/>
                  </a:lnTo>
                  <a:lnTo>
                    <a:pt x="13" y="166"/>
                  </a:lnTo>
                  <a:lnTo>
                    <a:pt x="19" y="180"/>
                  </a:lnTo>
                  <a:lnTo>
                    <a:pt x="19" y="188"/>
                  </a:lnTo>
                  <a:lnTo>
                    <a:pt x="14" y="191"/>
                  </a:lnTo>
                  <a:lnTo>
                    <a:pt x="17" y="194"/>
                  </a:lnTo>
                  <a:lnTo>
                    <a:pt x="19" y="202"/>
                  </a:lnTo>
                  <a:lnTo>
                    <a:pt x="25" y="210"/>
                  </a:lnTo>
                  <a:lnTo>
                    <a:pt x="24" y="218"/>
                  </a:lnTo>
                  <a:lnTo>
                    <a:pt x="17" y="221"/>
                  </a:lnTo>
                  <a:lnTo>
                    <a:pt x="18" y="229"/>
                  </a:lnTo>
                  <a:lnTo>
                    <a:pt x="29" y="243"/>
                  </a:lnTo>
                  <a:lnTo>
                    <a:pt x="36" y="259"/>
                  </a:lnTo>
                  <a:lnTo>
                    <a:pt x="45" y="254"/>
                  </a:lnTo>
                  <a:lnTo>
                    <a:pt x="58" y="256"/>
                  </a:lnTo>
                  <a:lnTo>
                    <a:pt x="63" y="246"/>
                  </a:lnTo>
                  <a:lnTo>
                    <a:pt x="79" y="245"/>
                  </a:lnTo>
                  <a:lnTo>
                    <a:pt x="85" y="235"/>
                  </a:lnTo>
                  <a:lnTo>
                    <a:pt x="99" y="232"/>
                  </a:lnTo>
                  <a:lnTo>
                    <a:pt x="104" y="221"/>
                  </a:lnTo>
                  <a:lnTo>
                    <a:pt x="113" y="218"/>
                  </a:lnTo>
                  <a:lnTo>
                    <a:pt x="119" y="206"/>
                  </a:lnTo>
                  <a:lnTo>
                    <a:pt x="129" y="196"/>
                  </a:lnTo>
                  <a:lnTo>
                    <a:pt x="136" y="194"/>
                  </a:lnTo>
                  <a:lnTo>
                    <a:pt x="139" y="189"/>
                  </a:lnTo>
                  <a:lnTo>
                    <a:pt x="139" y="182"/>
                  </a:lnTo>
                  <a:lnTo>
                    <a:pt x="133" y="179"/>
                  </a:lnTo>
                  <a:lnTo>
                    <a:pt x="129" y="168"/>
                  </a:lnTo>
                  <a:lnTo>
                    <a:pt x="118" y="163"/>
                  </a:lnTo>
                  <a:lnTo>
                    <a:pt x="120" y="154"/>
                  </a:lnTo>
                  <a:lnTo>
                    <a:pt x="131" y="153"/>
                  </a:lnTo>
                  <a:lnTo>
                    <a:pt x="135" y="139"/>
                  </a:lnTo>
                  <a:lnTo>
                    <a:pt x="144" y="123"/>
                  </a:lnTo>
                  <a:lnTo>
                    <a:pt x="152" y="119"/>
                  </a:lnTo>
                  <a:lnTo>
                    <a:pt x="154" y="77"/>
                  </a:lnTo>
                  <a:lnTo>
                    <a:pt x="145" y="75"/>
                  </a:lnTo>
                  <a:lnTo>
                    <a:pt x="120" y="57"/>
                  </a:lnTo>
                  <a:lnTo>
                    <a:pt x="111" y="52"/>
                  </a:lnTo>
                  <a:lnTo>
                    <a:pt x="89" y="41"/>
                  </a:lnTo>
                  <a:lnTo>
                    <a:pt x="81" y="28"/>
                  </a:lnTo>
                  <a:lnTo>
                    <a:pt x="57" y="24"/>
                  </a:lnTo>
                  <a:lnTo>
                    <a:pt x="52" y="12"/>
                  </a:lnTo>
                  <a:lnTo>
                    <a:pt x="38" y="7"/>
                  </a:lnTo>
                  <a:lnTo>
                    <a:pt x="38" y="2"/>
                  </a:lnTo>
                  <a:lnTo>
                    <a:pt x="24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7" name="Freeform 233">
              <a:extLst>
                <a:ext uri="{FF2B5EF4-FFF2-40B4-BE49-F238E27FC236}">
                  <a16:creationId xmlns:a16="http://schemas.microsoft.com/office/drawing/2014/main" id="{6AF02198-CE66-4F26-A30F-276183605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" y="2589"/>
              <a:ext cx="247" cy="211"/>
            </a:xfrm>
            <a:custGeom>
              <a:avLst/>
              <a:gdLst>
                <a:gd name="T0" fmla="*/ 50 w 221"/>
                <a:gd name="T1" fmla="*/ 186 h 188"/>
                <a:gd name="T2" fmla="*/ 55 w 221"/>
                <a:gd name="T3" fmla="*/ 179 h 188"/>
                <a:gd name="T4" fmla="*/ 60 w 221"/>
                <a:gd name="T5" fmla="*/ 168 h 188"/>
                <a:gd name="T6" fmla="*/ 73 w 221"/>
                <a:gd name="T7" fmla="*/ 164 h 188"/>
                <a:gd name="T8" fmla="*/ 84 w 221"/>
                <a:gd name="T9" fmla="*/ 166 h 188"/>
                <a:gd name="T10" fmla="*/ 91 w 221"/>
                <a:gd name="T11" fmla="*/ 176 h 188"/>
                <a:gd name="T12" fmla="*/ 92 w 221"/>
                <a:gd name="T13" fmla="*/ 169 h 188"/>
                <a:gd name="T14" fmla="*/ 109 w 221"/>
                <a:gd name="T15" fmla="*/ 168 h 188"/>
                <a:gd name="T16" fmla="*/ 120 w 221"/>
                <a:gd name="T17" fmla="*/ 167 h 188"/>
                <a:gd name="T18" fmla="*/ 128 w 221"/>
                <a:gd name="T19" fmla="*/ 175 h 188"/>
                <a:gd name="T20" fmla="*/ 140 w 221"/>
                <a:gd name="T21" fmla="*/ 176 h 188"/>
                <a:gd name="T22" fmla="*/ 142 w 221"/>
                <a:gd name="T23" fmla="*/ 168 h 188"/>
                <a:gd name="T24" fmla="*/ 160 w 221"/>
                <a:gd name="T25" fmla="*/ 168 h 188"/>
                <a:gd name="T26" fmla="*/ 168 w 221"/>
                <a:gd name="T27" fmla="*/ 176 h 188"/>
                <a:gd name="T28" fmla="*/ 175 w 221"/>
                <a:gd name="T29" fmla="*/ 168 h 188"/>
                <a:gd name="T30" fmla="*/ 185 w 221"/>
                <a:gd name="T31" fmla="*/ 162 h 188"/>
                <a:gd name="T32" fmla="*/ 185 w 221"/>
                <a:gd name="T33" fmla="*/ 148 h 188"/>
                <a:gd name="T34" fmla="*/ 190 w 221"/>
                <a:gd name="T35" fmla="*/ 140 h 188"/>
                <a:gd name="T36" fmla="*/ 200 w 221"/>
                <a:gd name="T37" fmla="*/ 134 h 188"/>
                <a:gd name="T38" fmla="*/ 205 w 221"/>
                <a:gd name="T39" fmla="*/ 125 h 188"/>
                <a:gd name="T40" fmla="*/ 215 w 221"/>
                <a:gd name="T41" fmla="*/ 122 h 188"/>
                <a:gd name="T42" fmla="*/ 220 w 221"/>
                <a:gd name="T43" fmla="*/ 43 h 188"/>
                <a:gd name="T44" fmla="*/ 213 w 221"/>
                <a:gd name="T45" fmla="*/ 27 h 188"/>
                <a:gd name="T46" fmla="*/ 211 w 221"/>
                <a:gd name="T47" fmla="*/ 21 h 188"/>
                <a:gd name="T48" fmla="*/ 208 w 221"/>
                <a:gd name="T49" fmla="*/ 13 h 188"/>
                <a:gd name="T50" fmla="*/ 200 w 221"/>
                <a:gd name="T51" fmla="*/ 9 h 188"/>
                <a:gd name="T52" fmla="*/ 182 w 221"/>
                <a:gd name="T53" fmla="*/ 8 h 188"/>
                <a:gd name="T54" fmla="*/ 181 w 221"/>
                <a:gd name="T55" fmla="*/ 0 h 188"/>
                <a:gd name="T56" fmla="*/ 162 w 221"/>
                <a:gd name="T57" fmla="*/ 0 h 188"/>
                <a:gd name="T58" fmla="*/ 157 w 221"/>
                <a:gd name="T59" fmla="*/ 7 h 188"/>
                <a:gd name="T60" fmla="*/ 143 w 221"/>
                <a:gd name="T61" fmla="*/ 13 h 188"/>
                <a:gd name="T62" fmla="*/ 131 w 221"/>
                <a:gd name="T63" fmla="*/ 23 h 188"/>
                <a:gd name="T64" fmla="*/ 124 w 221"/>
                <a:gd name="T65" fmla="*/ 33 h 188"/>
                <a:gd name="T66" fmla="*/ 102 w 221"/>
                <a:gd name="T67" fmla="*/ 41 h 188"/>
                <a:gd name="T68" fmla="*/ 99 w 221"/>
                <a:gd name="T69" fmla="*/ 50 h 188"/>
                <a:gd name="T70" fmla="*/ 91 w 221"/>
                <a:gd name="T71" fmla="*/ 55 h 188"/>
                <a:gd name="T72" fmla="*/ 81 w 221"/>
                <a:gd name="T73" fmla="*/ 66 h 188"/>
                <a:gd name="T74" fmla="*/ 57 w 221"/>
                <a:gd name="T75" fmla="*/ 68 h 188"/>
                <a:gd name="T76" fmla="*/ 55 w 221"/>
                <a:gd name="T77" fmla="*/ 76 h 188"/>
                <a:gd name="T78" fmla="*/ 58 w 221"/>
                <a:gd name="T79" fmla="*/ 123 h 188"/>
                <a:gd name="T80" fmla="*/ 48 w 221"/>
                <a:gd name="T81" fmla="*/ 125 h 188"/>
                <a:gd name="T82" fmla="*/ 48 w 221"/>
                <a:gd name="T83" fmla="*/ 133 h 188"/>
                <a:gd name="T84" fmla="*/ 11 w 221"/>
                <a:gd name="T85" fmla="*/ 139 h 188"/>
                <a:gd name="T86" fmla="*/ 0 w 221"/>
                <a:gd name="T87" fmla="*/ 146 h 188"/>
                <a:gd name="T88" fmla="*/ 4 w 221"/>
                <a:gd name="T89" fmla="*/ 155 h 188"/>
                <a:gd name="T90" fmla="*/ 13 w 221"/>
                <a:gd name="T91" fmla="*/ 160 h 188"/>
                <a:gd name="T92" fmla="*/ 14 w 221"/>
                <a:gd name="T93" fmla="*/ 175 h 188"/>
                <a:gd name="T94" fmla="*/ 24 w 221"/>
                <a:gd name="T95" fmla="*/ 176 h 188"/>
                <a:gd name="T96" fmla="*/ 32 w 221"/>
                <a:gd name="T97" fmla="*/ 187 h 188"/>
                <a:gd name="T98" fmla="*/ 45 w 221"/>
                <a:gd name="T99" fmla="*/ 186 h 188"/>
                <a:gd name="T100" fmla="*/ 50 w 221"/>
                <a:gd name="T101" fmla="*/ 18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1" h="188">
                  <a:moveTo>
                    <a:pt x="50" y="186"/>
                  </a:moveTo>
                  <a:lnTo>
                    <a:pt x="55" y="179"/>
                  </a:lnTo>
                  <a:lnTo>
                    <a:pt x="60" y="168"/>
                  </a:lnTo>
                  <a:lnTo>
                    <a:pt x="73" y="164"/>
                  </a:lnTo>
                  <a:lnTo>
                    <a:pt x="84" y="166"/>
                  </a:lnTo>
                  <a:lnTo>
                    <a:pt x="91" y="176"/>
                  </a:lnTo>
                  <a:lnTo>
                    <a:pt x="92" y="169"/>
                  </a:lnTo>
                  <a:lnTo>
                    <a:pt x="109" y="168"/>
                  </a:lnTo>
                  <a:lnTo>
                    <a:pt x="120" y="167"/>
                  </a:lnTo>
                  <a:lnTo>
                    <a:pt x="128" y="175"/>
                  </a:lnTo>
                  <a:lnTo>
                    <a:pt x="140" y="176"/>
                  </a:lnTo>
                  <a:lnTo>
                    <a:pt x="142" y="168"/>
                  </a:lnTo>
                  <a:lnTo>
                    <a:pt x="160" y="168"/>
                  </a:lnTo>
                  <a:lnTo>
                    <a:pt x="168" y="176"/>
                  </a:lnTo>
                  <a:lnTo>
                    <a:pt x="175" y="168"/>
                  </a:lnTo>
                  <a:lnTo>
                    <a:pt x="185" y="162"/>
                  </a:lnTo>
                  <a:lnTo>
                    <a:pt x="185" y="148"/>
                  </a:lnTo>
                  <a:lnTo>
                    <a:pt x="190" y="140"/>
                  </a:lnTo>
                  <a:lnTo>
                    <a:pt x="200" y="134"/>
                  </a:lnTo>
                  <a:lnTo>
                    <a:pt x="205" y="125"/>
                  </a:lnTo>
                  <a:lnTo>
                    <a:pt x="215" y="122"/>
                  </a:lnTo>
                  <a:lnTo>
                    <a:pt x="220" y="43"/>
                  </a:lnTo>
                  <a:lnTo>
                    <a:pt x="213" y="27"/>
                  </a:lnTo>
                  <a:lnTo>
                    <a:pt x="211" y="21"/>
                  </a:lnTo>
                  <a:lnTo>
                    <a:pt x="208" y="13"/>
                  </a:lnTo>
                  <a:lnTo>
                    <a:pt x="200" y="9"/>
                  </a:lnTo>
                  <a:lnTo>
                    <a:pt x="182" y="8"/>
                  </a:lnTo>
                  <a:lnTo>
                    <a:pt x="181" y="0"/>
                  </a:lnTo>
                  <a:lnTo>
                    <a:pt x="162" y="0"/>
                  </a:lnTo>
                  <a:lnTo>
                    <a:pt x="157" y="7"/>
                  </a:lnTo>
                  <a:lnTo>
                    <a:pt x="143" y="13"/>
                  </a:lnTo>
                  <a:lnTo>
                    <a:pt x="131" y="23"/>
                  </a:lnTo>
                  <a:lnTo>
                    <a:pt x="124" y="33"/>
                  </a:lnTo>
                  <a:lnTo>
                    <a:pt x="102" y="41"/>
                  </a:lnTo>
                  <a:lnTo>
                    <a:pt x="99" y="50"/>
                  </a:lnTo>
                  <a:lnTo>
                    <a:pt x="91" y="55"/>
                  </a:lnTo>
                  <a:lnTo>
                    <a:pt x="81" y="66"/>
                  </a:lnTo>
                  <a:lnTo>
                    <a:pt x="57" y="68"/>
                  </a:lnTo>
                  <a:lnTo>
                    <a:pt x="55" y="76"/>
                  </a:lnTo>
                  <a:lnTo>
                    <a:pt x="58" y="123"/>
                  </a:lnTo>
                  <a:lnTo>
                    <a:pt x="48" y="125"/>
                  </a:lnTo>
                  <a:lnTo>
                    <a:pt x="48" y="133"/>
                  </a:lnTo>
                  <a:lnTo>
                    <a:pt x="11" y="139"/>
                  </a:lnTo>
                  <a:lnTo>
                    <a:pt x="0" y="146"/>
                  </a:lnTo>
                  <a:lnTo>
                    <a:pt x="4" y="155"/>
                  </a:lnTo>
                  <a:lnTo>
                    <a:pt x="13" y="160"/>
                  </a:lnTo>
                  <a:lnTo>
                    <a:pt x="14" y="175"/>
                  </a:lnTo>
                  <a:lnTo>
                    <a:pt x="24" y="176"/>
                  </a:lnTo>
                  <a:lnTo>
                    <a:pt x="32" y="187"/>
                  </a:lnTo>
                  <a:lnTo>
                    <a:pt x="45" y="186"/>
                  </a:lnTo>
                  <a:lnTo>
                    <a:pt x="50" y="18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8" name="Freeform 234">
              <a:extLst>
                <a:ext uri="{FF2B5EF4-FFF2-40B4-BE49-F238E27FC236}">
                  <a16:creationId xmlns:a16="http://schemas.microsoft.com/office/drawing/2014/main" id="{F65741A1-0543-4228-A63A-9DB191DF9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1" y="2398"/>
              <a:ext cx="67" cy="83"/>
            </a:xfrm>
            <a:custGeom>
              <a:avLst/>
              <a:gdLst>
                <a:gd name="T0" fmla="*/ 18 w 60"/>
                <a:gd name="T1" fmla="*/ 72 h 73"/>
                <a:gd name="T2" fmla="*/ 31 w 60"/>
                <a:gd name="T3" fmla="*/ 59 h 73"/>
                <a:gd name="T4" fmla="*/ 44 w 60"/>
                <a:gd name="T5" fmla="*/ 49 h 73"/>
                <a:gd name="T6" fmla="*/ 44 w 60"/>
                <a:gd name="T7" fmla="*/ 29 h 73"/>
                <a:gd name="T8" fmla="*/ 59 w 60"/>
                <a:gd name="T9" fmla="*/ 15 h 73"/>
                <a:gd name="T10" fmla="*/ 50 w 60"/>
                <a:gd name="T11" fmla="*/ 0 h 73"/>
                <a:gd name="T12" fmla="*/ 32 w 60"/>
                <a:gd name="T13" fmla="*/ 14 h 73"/>
                <a:gd name="T14" fmla="*/ 13 w 60"/>
                <a:gd name="T15" fmla="*/ 12 h 73"/>
                <a:gd name="T16" fmla="*/ 3 w 60"/>
                <a:gd name="T17" fmla="*/ 3 h 73"/>
                <a:gd name="T18" fmla="*/ 3 w 60"/>
                <a:gd name="T19" fmla="*/ 36 h 73"/>
                <a:gd name="T20" fmla="*/ 0 w 60"/>
                <a:gd name="T21" fmla="*/ 54 h 73"/>
                <a:gd name="T22" fmla="*/ 0 w 60"/>
                <a:gd name="T23" fmla="*/ 72 h 73"/>
                <a:gd name="T24" fmla="*/ 18 w 60"/>
                <a:gd name="T2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73">
                  <a:moveTo>
                    <a:pt x="18" y="72"/>
                  </a:moveTo>
                  <a:lnTo>
                    <a:pt x="31" y="59"/>
                  </a:lnTo>
                  <a:lnTo>
                    <a:pt x="44" y="49"/>
                  </a:lnTo>
                  <a:lnTo>
                    <a:pt x="44" y="29"/>
                  </a:lnTo>
                  <a:lnTo>
                    <a:pt x="59" y="15"/>
                  </a:lnTo>
                  <a:lnTo>
                    <a:pt x="50" y="0"/>
                  </a:lnTo>
                  <a:lnTo>
                    <a:pt x="32" y="14"/>
                  </a:lnTo>
                  <a:lnTo>
                    <a:pt x="13" y="12"/>
                  </a:lnTo>
                  <a:lnTo>
                    <a:pt x="3" y="3"/>
                  </a:lnTo>
                  <a:lnTo>
                    <a:pt x="3" y="36"/>
                  </a:lnTo>
                  <a:lnTo>
                    <a:pt x="0" y="54"/>
                  </a:lnTo>
                  <a:lnTo>
                    <a:pt x="0" y="72"/>
                  </a:lnTo>
                  <a:lnTo>
                    <a:pt x="18" y="7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9" name="Freeform 235">
              <a:extLst>
                <a:ext uri="{FF2B5EF4-FFF2-40B4-BE49-F238E27FC236}">
                  <a16:creationId xmlns:a16="http://schemas.microsoft.com/office/drawing/2014/main" id="{AF5605A1-1F00-473B-BC21-C3640A308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" y="2321"/>
              <a:ext cx="98" cy="94"/>
            </a:xfrm>
            <a:custGeom>
              <a:avLst/>
              <a:gdLst>
                <a:gd name="T0" fmla="*/ 0 w 87"/>
                <a:gd name="T1" fmla="*/ 70 h 82"/>
                <a:gd name="T2" fmla="*/ 10 w 87"/>
                <a:gd name="T3" fmla="*/ 79 h 82"/>
                <a:gd name="T4" fmla="*/ 30 w 87"/>
                <a:gd name="T5" fmla="*/ 81 h 82"/>
                <a:gd name="T6" fmla="*/ 48 w 87"/>
                <a:gd name="T7" fmla="*/ 68 h 82"/>
                <a:gd name="T8" fmla="*/ 64 w 87"/>
                <a:gd name="T9" fmla="*/ 59 h 82"/>
                <a:gd name="T10" fmla="*/ 83 w 87"/>
                <a:gd name="T11" fmla="*/ 48 h 82"/>
                <a:gd name="T12" fmla="*/ 85 w 87"/>
                <a:gd name="T13" fmla="*/ 34 h 82"/>
                <a:gd name="T14" fmla="*/ 86 w 87"/>
                <a:gd name="T15" fmla="*/ 15 h 82"/>
                <a:gd name="T16" fmla="*/ 81 w 87"/>
                <a:gd name="T17" fmla="*/ 0 h 82"/>
                <a:gd name="T18" fmla="*/ 61 w 87"/>
                <a:gd name="T19" fmla="*/ 4 h 82"/>
                <a:gd name="T20" fmla="*/ 45 w 87"/>
                <a:gd name="T21" fmla="*/ 4 h 82"/>
                <a:gd name="T22" fmla="*/ 22 w 87"/>
                <a:gd name="T23" fmla="*/ 6 h 82"/>
                <a:gd name="T24" fmla="*/ 9 w 87"/>
                <a:gd name="T25" fmla="*/ 9 h 82"/>
                <a:gd name="T26" fmla="*/ 5 w 87"/>
                <a:gd name="T27" fmla="*/ 23 h 82"/>
                <a:gd name="T28" fmla="*/ 9 w 87"/>
                <a:gd name="T29" fmla="*/ 38 h 82"/>
                <a:gd name="T30" fmla="*/ 22 w 87"/>
                <a:gd name="T31" fmla="*/ 48 h 82"/>
                <a:gd name="T32" fmla="*/ 15 w 87"/>
                <a:gd name="T33" fmla="*/ 63 h 82"/>
                <a:gd name="T34" fmla="*/ 0 w 87"/>
                <a:gd name="T35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" h="82">
                  <a:moveTo>
                    <a:pt x="0" y="70"/>
                  </a:moveTo>
                  <a:lnTo>
                    <a:pt x="10" y="79"/>
                  </a:lnTo>
                  <a:lnTo>
                    <a:pt x="30" y="81"/>
                  </a:lnTo>
                  <a:lnTo>
                    <a:pt x="48" y="68"/>
                  </a:lnTo>
                  <a:lnTo>
                    <a:pt x="64" y="59"/>
                  </a:lnTo>
                  <a:lnTo>
                    <a:pt x="83" y="48"/>
                  </a:lnTo>
                  <a:lnTo>
                    <a:pt x="85" y="34"/>
                  </a:lnTo>
                  <a:lnTo>
                    <a:pt x="86" y="15"/>
                  </a:lnTo>
                  <a:lnTo>
                    <a:pt x="81" y="0"/>
                  </a:lnTo>
                  <a:lnTo>
                    <a:pt x="61" y="4"/>
                  </a:lnTo>
                  <a:lnTo>
                    <a:pt x="45" y="4"/>
                  </a:lnTo>
                  <a:lnTo>
                    <a:pt x="22" y="6"/>
                  </a:lnTo>
                  <a:lnTo>
                    <a:pt x="9" y="9"/>
                  </a:lnTo>
                  <a:lnTo>
                    <a:pt x="5" y="23"/>
                  </a:lnTo>
                  <a:lnTo>
                    <a:pt x="9" y="38"/>
                  </a:lnTo>
                  <a:lnTo>
                    <a:pt x="22" y="48"/>
                  </a:lnTo>
                  <a:lnTo>
                    <a:pt x="15" y="63"/>
                  </a:lnTo>
                  <a:lnTo>
                    <a:pt x="0" y="7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0" name="Freeform 236">
              <a:extLst>
                <a:ext uri="{FF2B5EF4-FFF2-40B4-BE49-F238E27FC236}">
                  <a16:creationId xmlns:a16="http://schemas.microsoft.com/office/drawing/2014/main" id="{9FEAE362-5F4A-41E9-9E72-046F53259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2294"/>
              <a:ext cx="215" cy="193"/>
            </a:xfrm>
            <a:custGeom>
              <a:avLst/>
              <a:gdLst>
                <a:gd name="T0" fmla="*/ 191 w 192"/>
                <a:gd name="T1" fmla="*/ 29 h 173"/>
                <a:gd name="T2" fmla="*/ 160 w 192"/>
                <a:gd name="T3" fmla="*/ 27 h 173"/>
                <a:gd name="T4" fmla="*/ 145 w 192"/>
                <a:gd name="T5" fmla="*/ 20 h 173"/>
                <a:gd name="T6" fmla="*/ 138 w 192"/>
                <a:gd name="T7" fmla="*/ 2 h 173"/>
                <a:gd name="T8" fmla="*/ 130 w 192"/>
                <a:gd name="T9" fmla="*/ 0 h 173"/>
                <a:gd name="T10" fmla="*/ 124 w 192"/>
                <a:gd name="T11" fmla="*/ 13 h 173"/>
                <a:gd name="T12" fmla="*/ 102 w 192"/>
                <a:gd name="T13" fmla="*/ 18 h 173"/>
                <a:gd name="T14" fmla="*/ 93 w 192"/>
                <a:gd name="T15" fmla="*/ 23 h 173"/>
                <a:gd name="T16" fmla="*/ 81 w 192"/>
                <a:gd name="T17" fmla="*/ 18 h 173"/>
                <a:gd name="T18" fmla="*/ 62 w 192"/>
                <a:gd name="T19" fmla="*/ 17 h 173"/>
                <a:gd name="T20" fmla="*/ 54 w 192"/>
                <a:gd name="T21" fmla="*/ 23 h 173"/>
                <a:gd name="T22" fmla="*/ 43 w 192"/>
                <a:gd name="T23" fmla="*/ 25 h 173"/>
                <a:gd name="T24" fmla="*/ 40 w 192"/>
                <a:gd name="T25" fmla="*/ 32 h 173"/>
                <a:gd name="T26" fmla="*/ 30 w 192"/>
                <a:gd name="T27" fmla="*/ 38 h 173"/>
                <a:gd name="T28" fmla="*/ 28 w 192"/>
                <a:gd name="T29" fmla="*/ 51 h 173"/>
                <a:gd name="T30" fmla="*/ 13 w 192"/>
                <a:gd name="T31" fmla="*/ 54 h 173"/>
                <a:gd name="T32" fmla="*/ 0 w 192"/>
                <a:gd name="T33" fmla="*/ 66 h 173"/>
                <a:gd name="T34" fmla="*/ 3 w 192"/>
                <a:gd name="T35" fmla="*/ 88 h 173"/>
                <a:gd name="T36" fmla="*/ 0 w 192"/>
                <a:gd name="T37" fmla="*/ 123 h 173"/>
                <a:gd name="T38" fmla="*/ 17 w 192"/>
                <a:gd name="T39" fmla="*/ 123 h 173"/>
                <a:gd name="T40" fmla="*/ 22 w 192"/>
                <a:gd name="T41" fmla="*/ 140 h 173"/>
                <a:gd name="T42" fmla="*/ 14 w 192"/>
                <a:gd name="T43" fmla="*/ 151 h 173"/>
                <a:gd name="T44" fmla="*/ 14 w 192"/>
                <a:gd name="T45" fmla="*/ 165 h 173"/>
                <a:gd name="T46" fmla="*/ 30 w 192"/>
                <a:gd name="T47" fmla="*/ 172 h 173"/>
                <a:gd name="T48" fmla="*/ 36 w 192"/>
                <a:gd name="T49" fmla="*/ 160 h 173"/>
                <a:gd name="T50" fmla="*/ 77 w 192"/>
                <a:gd name="T51" fmla="*/ 156 h 173"/>
                <a:gd name="T52" fmla="*/ 83 w 192"/>
                <a:gd name="T53" fmla="*/ 140 h 173"/>
                <a:gd name="T54" fmla="*/ 95 w 192"/>
                <a:gd name="T55" fmla="*/ 132 h 173"/>
                <a:gd name="T56" fmla="*/ 111 w 192"/>
                <a:gd name="T57" fmla="*/ 122 h 173"/>
                <a:gd name="T58" fmla="*/ 124 w 192"/>
                <a:gd name="T59" fmla="*/ 121 h 173"/>
                <a:gd name="T60" fmla="*/ 127 w 192"/>
                <a:gd name="T61" fmla="*/ 103 h 173"/>
                <a:gd name="T62" fmla="*/ 138 w 192"/>
                <a:gd name="T63" fmla="*/ 97 h 173"/>
                <a:gd name="T64" fmla="*/ 143 w 192"/>
                <a:gd name="T65" fmla="*/ 82 h 173"/>
                <a:gd name="T66" fmla="*/ 149 w 192"/>
                <a:gd name="T67" fmla="*/ 64 h 173"/>
                <a:gd name="T68" fmla="*/ 153 w 192"/>
                <a:gd name="T69" fmla="*/ 48 h 173"/>
                <a:gd name="T70" fmla="*/ 166 w 192"/>
                <a:gd name="T71" fmla="*/ 43 h 173"/>
                <a:gd name="T72" fmla="*/ 176 w 192"/>
                <a:gd name="T73" fmla="*/ 45 h 173"/>
                <a:gd name="T74" fmla="*/ 188 w 192"/>
                <a:gd name="T75" fmla="*/ 52 h 173"/>
                <a:gd name="T76" fmla="*/ 191 w 192"/>
                <a:gd name="T77" fmla="*/ 2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2" h="173">
                  <a:moveTo>
                    <a:pt x="191" y="29"/>
                  </a:moveTo>
                  <a:lnTo>
                    <a:pt x="160" y="27"/>
                  </a:lnTo>
                  <a:lnTo>
                    <a:pt x="145" y="20"/>
                  </a:lnTo>
                  <a:lnTo>
                    <a:pt x="138" y="2"/>
                  </a:lnTo>
                  <a:lnTo>
                    <a:pt x="130" y="0"/>
                  </a:lnTo>
                  <a:lnTo>
                    <a:pt x="124" y="13"/>
                  </a:lnTo>
                  <a:lnTo>
                    <a:pt x="102" y="18"/>
                  </a:lnTo>
                  <a:lnTo>
                    <a:pt x="93" y="23"/>
                  </a:lnTo>
                  <a:lnTo>
                    <a:pt x="81" y="18"/>
                  </a:lnTo>
                  <a:lnTo>
                    <a:pt x="62" y="17"/>
                  </a:lnTo>
                  <a:lnTo>
                    <a:pt x="54" y="23"/>
                  </a:lnTo>
                  <a:lnTo>
                    <a:pt x="43" y="25"/>
                  </a:lnTo>
                  <a:lnTo>
                    <a:pt x="40" y="32"/>
                  </a:lnTo>
                  <a:lnTo>
                    <a:pt x="30" y="38"/>
                  </a:lnTo>
                  <a:lnTo>
                    <a:pt x="28" y="51"/>
                  </a:lnTo>
                  <a:lnTo>
                    <a:pt x="13" y="54"/>
                  </a:lnTo>
                  <a:lnTo>
                    <a:pt x="0" y="66"/>
                  </a:lnTo>
                  <a:lnTo>
                    <a:pt x="3" y="88"/>
                  </a:lnTo>
                  <a:lnTo>
                    <a:pt x="0" y="123"/>
                  </a:lnTo>
                  <a:lnTo>
                    <a:pt x="17" y="123"/>
                  </a:lnTo>
                  <a:lnTo>
                    <a:pt x="22" y="140"/>
                  </a:lnTo>
                  <a:lnTo>
                    <a:pt x="14" y="151"/>
                  </a:lnTo>
                  <a:lnTo>
                    <a:pt x="14" y="165"/>
                  </a:lnTo>
                  <a:lnTo>
                    <a:pt x="30" y="172"/>
                  </a:lnTo>
                  <a:lnTo>
                    <a:pt x="36" y="160"/>
                  </a:lnTo>
                  <a:lnTo>
                    <a:pt x="77" y="156"/>
                  </a:lnTo>
                  <a:lnTo>
                    <a:pt x="83" y="140"/>
                  </a:lnTo>
                  <a:lnTo>
                    <a:pt x="95" y="132"/>
                  </a:lnTo>
                  <a:lnTo>
                    <a:pt x="111" y="122"/>
                  </a:lnTo>
                  <a:lnTo>
                    <a:pt x="124" y="121"/>
                  </a:lnTo>
                  <a:lnTo>
                    <a:pt x="127" y="103"/>
                  </a:lnTo>
                  <a:lnTo>
                    <a:pt x="138" y="97"/>
                  </a:lnTo>
                  <a:lnTo>
                    <a:pt x="143" y="82"/>
                  </a:lnTo>
                  <a:lnTo>
                    <a:pt x="149" y="64"/>
                  </a:lnTo>
                  <a:lnTo>
                    <a:pt x="153" y="48"/>
                  </a:lnTo>
                  <a:lnTo>
                    <a:pt x="166" y="43"/>
                  </a:lnTo>
                  <a:lnTo>
                    <a:pt x="176" y="45"/>
                  </a:lnTo>
                  <a:lnTo>
                    <a:pt x="188" y="52"/>
                  </a:lnTo>
                  <a:lnTo>
                    <a:pt x="191" y="2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1" name="Freeform 237">
              <a:extLst>
                <a:ext uri="{FF2B5EF4-FFF2-40B4-BE49-F238E27FC236}">
                  <a16:creationId xmlns:a16="http://schemas.microsoft.com/office/drawing/2014/main" id="{8A9AF777-55E9-4D90-957A-8E35095FB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3" y="2223"/>
              <a:ext cx="206" cy="146"/>
            </a:xfrm>
            <a:custGeom>
              <a:avLst/>
              <a:gdLst>
                <a:gd name="T0" fmla="*/ 181 w 184"/>
                <a:gd name="T1" fmla="*/ 82 h 131"/>
                <a:gd name="T2" fmla="*/ 174 w 184"/>
                <a:gd name="T3" fmla="*/ 88 h 131"/>
                <a:gd name="T4" fmla="*/ 163 w 184"/>
                <a:gd name="T5" fmla="*/ 89 h 131"/>
                <a:gd name="T6" fmla="*/ 159 w 184"/>
                <a:gd name="T7" fmla="*/ 97 h 131"/>
                <a:gd name="T8" fmla="*/ 149 w 184"/>
                <a:gd name="T9" fmla="*/ 103 h 131"/>
                <a:gd name="T10" fmla="*/ 147 w 184"/>
                <a:gd name="T11" fmla="*/ 116 h 131"/>
                <a:gd name="T12" fmla="*/ 132 w 184"/>
                <a:gd name="T13" fmla="*/ 119 h 131"/>
                <a:gd name="T14" fmla="*/ 119 w 184"/>
                <a:gd name="T15" fmla="*/ 130 h 131"/>
                <a:gd name="T16" fmla="*/ 124 w 184"/>
                <a:gd name="T17" fmla="*/ 98 h 131"/>
                <a:gd name="T18" fmla="*/ 104 w 184"/>
                <a:gd name="T19" fmla="*/ 88 h 131"/>
                <a:gd name="T20" fmla="*/ 81 w 184"/>
                <a:gd name="T21" fmla="*/ 71 h 131"/>
                <a:gd name="T22" fmla="*/ 66 w 184"/>
                <a:gd name="T23" fmla="*/ 70 h 131"/>
                <a:gd name="T24" fmla="*/ 40 w 184"/>
                <a:gd name="T25" fmla="*/ 65 h 131"/>
                <a:gd name="T26" fmla="*/ 33 w 184"/>
                <a:gd name="T27" fmla="*/ 77 h 131"/>
                <a:gd name="T28" fmla="*/ 19 w 184"/>
                <a:gd name="T29" fmla="*/ 83 h 131"/>
                <a:gd name="T30" fmla="*/ 16 w 184"/>
                <a:gd name="T31" fmla="*/ 65 h 131"/>
                <a:gd name="T32" fmla="*/ 14 w 184"/>
                <a:gd name="T33" fmla="*/ 55 h 131"/>
                <a:gd name="T34" fmla="*/ 11 w 184"/>
                <a:gd name="T35" fmla="*/ 48 h 131"/>
                <a:gd name="T36" fmla="*/ 9 w 184"/>
                <a:gd name="T37" fmla="*/ 31 h 131"/>
                <a:gd name="T38" fmla="*/ 3 w 184"/>
                <a:gd name="T39" fmla="*/ 25 h 131"/>
                <a:gd name="T40" fmla="*/ 7 w 184"/>
                <a:gd name="T41" fmla="*/ 19 h 131"/>
                <a:gd name="T42" fmla="*/ 0 w 184"/>
                <a:gd name="T43" fmla="*/ 14 h 131"/>
                <a:gd name="T44" fmla="*/ 1 w 184"/>
                <a:gd name="T45" fmla="*/ 3 h 131"/>
                <a:gd name="T46" fmla="*/ 16 w 184"/>
                <a:gd name="T47" fmla="*/ 19 h 131"/>
                <a:gd name="T48" fmla="*/ 24 w 184"/>
                <a:gd name="T49" fmla="*/ 6 h 131"/>
                <a:gd name="T50" fmla="*/ 37 w 184"/>
                <a:gd name="T51" fmla="*/ 0 h 131"/>
                <a:gd name="T52" fmla="*/ 49 w 184"/>
                <a:gd name="T53" fmla="*/ 5 h 131"/>
                <a:gd name="T54" fmla="*/ 49 w 184"/>
                <a:gd name="T55" fmla="*/ 14 h 131"/>
                <a:gd name="T56" fmla="*/ 63 w 184"/>
                <a:gd name="T57" fmla="*/ 19 h 131"/>
                <a:gd name="T58" fmla="*/ 81 w 184"/>
                <a:gd name="T59" fmla="*/ 24 h 131"/>
                <a:gd name="T60" fmla="*/ 83 w 184"/>
                <a:gd name="T61" fmla="*/ 14 h 131"/>
                <a:gd name="T62" fmla="*/ 92 w 184"/>
                <a:gd name="T63" fmla="*/ 11 h 131"/>
                <a:gd name="T64" fmla="*/ 102 w 184"/>
                <a:gd name="T65" fmla="*/ 6 h 131"/>
                <a:gd name="T66" fmla="*/ 107 w 184"/>
                <a:gd name="T67" fmla="*/ 14 h 131"/>
                <a:gd name="T68" fmla="*/ 114 w 184"/>
                <a:gd name="T69" fmla="*/ 20 h 131"/>
                <a:gd name="T70" fmla="*/ 111 w 184"/>
                <a:gd name="T71" fmla="*/ 28 h 131"/>
                <a:gd name="T72" fmla="*/ 122 w 184"/>
                <a:gd name="T73" fmla="*/ 31 h 131"/>
                <a:gd name="T74" fmla="*/ 129 w 184"/>
                <a:gd name="T75" fmla="*/ 31 h 131"/>
                <a:gd name="T76" fmla="*/ 137 w 184"/>
                <a:gd name="T77" fmla="*/ 34 h 131"/>
                <a:gd name="T78" fmla="*/ 133 w 184"/>
                <a:gd name="T79" fmla="*/ 46 h 131"/>
                <a:gd name="T80" fmla="*/ 167 w 184"/>
                <a:gd name="T81" fmla="*/ 72 h 131"/>
                <a:gd name="T82" fmla="*/ 175 w 184"/>
                <a:gd name="T83" fmla="*/ 68 h 131"/>
                <a:gd name="T84" fmla="*/ 183 w 184"/>
                <a:gd name="T85" fmla="*/ 71 h 131"/>
                <a:gd name="T86" fmla="*/ 181 w 184"/>
                <a:gd name="T87" fmla="*/ 8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" h="131">
                  <a:moveTo>
                    <a:pt x="181" y="82"/>
                  </a:moveTo>
                  <a:lnTo>
                    <a:pt x="174" y="88"/>
                  </a:lnTo>
                  <a:lnTo>
                    <a:pt x="163" y="89"/>
                  </a:lnTo>
                  <a:lnTo>
                    <a:pt x="159" y="97"/>
                  </a:lnTo>
                  <a:lnTo>
                    <a:pt x="149" y="103"/>
                  </a:lnTo>
                  <a:lnTo>
                    <a:pt x="147" y="116"/>
                  </a:lnTo>
                  <a:lnTo>
                    <a:pt x="132" y="119"/>
                  </a:lnTo>
                  <a:lnTo>
                    <a:pt x="119" y="130"/>
                  </a:lnTo>
                  <a:lnTo>
                    <a:pt x="124" y="98"/>
                  </a:lnTo>
                  <a:lnTo>
                    <a:pt x="104" y="88"/>
                  </a:lnTo>
                  <a:lnTo>
                    <a:pt x="81" y="71"/>
                  </a:lnTo>
                  <a:lnTo>
                    <a:pt x="66" y="70"/>
                  </a:lnTo>
                  <a:lnTo>
                    <a:pt x="40" y="65"/>
                  </a:lnTo>
                  <a:lnTo>
                    <a:pt x="33" y="77"/>
                  </a:lnTo>
                  <a:lnTo>
                    <a:pt x="19" y="83"/>
                  </a:lnTo>
                  <a:lnTo>
                    <a:pt x="16" y="65"/>
                  </a:lnTo>
                  <a:lnTo>
                    <a:pt x="14" y="55"/>
                  </a:lnTo>
                  <a:lnTo>
                    <a:pt x="11" y="48"/>
                  </a:lnTo>
                  <a:lnTo>
                    <a:pt x="9" y="31"/>
                  </a:lnTo>
                  <a:lnTo>
                    <a:pt x="3" y="25"/>
                  </a:lnTo>
                  <a:lnTo>
                    <a:pt x="7" y="19"/>
                  </a:lnTo>
                  <a:lnTo>
                    <a:pt x="0" y="14"/>
                  </a:lnTo>
                  <a:lnTo>
                    <a:pt x="1" y="3"/>
                  </a:lnTo>
                  <a:lnTo>
                    <a:pt x="16" y="19"/>
                  </a:lnTo>
                  <a:lnTo>
                    <a:pt x="24" y="6"/>
                  </a:lnTo>
                  <a:lnTo>
                    <a:pt x="37" y="0"/>
                  </a:lnTo>
                  <a:lnTo>
                    <a:pt x="49" y="5"/>
                  </a:lnTo>
                  <a:lnTo>
                    <a:pt x="49" y="14"/>
                  </a:lnTo>
                  <a:lnTo>
                    <a:pt x="63" y="19"/>
                  </a:lnTo>
                  <a:lnTo>
                    <a:pt x="81" y="24"/>
                  </a:lnTo>
                  <a:lnTo>
                    <a:pt x="83" y="14"/>
                  </a:lnTo>
                  <a:lnTo>
                    <a:pt x="92" y="11"/>
                  </a:lnTo>
                  <a:lnTo>
                    <a:pt x="102" y="6"/>
                  </a:lnTo>
                  <a:lnTo>
                    <a:pt x="107" y="14"/>
                  </a:lnTo>
                  <a:lnTo>
                    <a:pt x="114" y="20"/>
                  </a:lnTo>
                  <a:lnTo>
                    <a:pt x="111" y="28"/>
                  </a:lnTo>
                  <a:lnTo>
                    <a:pt x="122" y="31"/>
                  </a:lnTo>
                  <a:lnTo>
                    <a:pt x="129" y="31"/>
                  </a:lnTo>
                  <a:lnTo>
                    <a:pt x="137" y="34"/>
                  </a:lnTo>
                  <a:lnTo>
                    <a:pt x="133" y="46"/>
                  </a:lnTo>
                  <a:lnTo>
                    <a:pt x="167" y="72"/>
                  </a:lnTo>
                  <a:lnTo>
                    <a:pt x="175" y="68"/>
                  </a:lnTo>
                  <a:lnTo>
                    <a:pt x="183" y="71"/>
                  </a:lnTo>
                  <a:lnTo>
                    <a:pt x="181" y="8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2" name="Freeform 238">
              <a:extLst>
                <a:ext uri="{FF2B5EF4-FFF2-40B4-BE49-F238E27FC236}">
                  <a16:creationId xmlns:a16="http://schemas.microsoft.com/office/drawing/2014/main" id="{47B62C36-525F-46B3-9A04-56E05F65C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9" y="2242"/>
              <a:ext cx="130" cy="85"/>
            </a:xfrm>
            <a:custGeom>
              <a:avLst/>
              <a:gdLst>
                <a:gd name="T0" fmla="*/ 35 w 117"/>
                <a:gd name="T1" fmla="*/ 9 h 76"/>
                <a:gd name="T2" fmla="*/ 27 w 117"/>
                <a:gd name="T3" fmla="*/ 25 h 76"/>
                <a:gd name="T4" fmla="*/ 15 w 117"/>
                <a:gd name="T5" fmla="*/ 40 h 76"/>
                <a:gd name="T6" fmla="*/ 0 w 117"/>
                <a:gd name="T7" fmla="*/ 69 h 76"/>
                <a:gd name="T8" fmla="*/ 9 w 117"/>
                <a:gd name="T9" fmla="*/ 64 h 76"/>
                <a:gd name="T10" fmla="*/ 31 w 117"/>
                <a:gd name="T11" fmla="*/ 59 h 76"/>
                <a:gd name="T12" fmla="*/ 37 w 117"/>
                <a:gd name="T13" fmla="*/ 46 h 76"/>
                <a:gd name="T14" fmla="*/ 45 w 117"/>
                <a:gd name="T15" fmla="*/ 48 h 76"/>
                <a:gd name="T16" fmla="*/ 52 w 117"/>
                <a:gd name="T17" fmla="*/ 67 h 76"/>
                <a:gd name="T18" fmla="*/ 68 w 117"/>
                <a:gd name="T19" fmla="*/ 73 h 76"/>
                <a:gd name="T20" fmla="*/ 98 w 117"/>
                <a:gd name="T21" fmla="*/ 75 h 76"/>
                <a:gd name="T22" fmla="*/ 98 w 117"/>
                <a:gd name="T23" fmla="*/ 62 h 76"/>
                <a:gd name="T24" fmla="*/ 97 w 117"/>
                <a:gd name="T25" fmla="*/ 64 h 76"/>
                <a:gd name="T26" fmla="*/ 81 w 117"/>
                <a:gd name="T27" fmla="*/ 53 h 76"/>
                <a:gd name="T28" fmla="*/ 83 w 117"/>
                <a:gd name="T29" fmla="*/ 31 h 76"/>
                <a:gd name="T30" fmla="*/ 95 w 117"/>
                <a:gd name="T31" fmla="*/ 23 h 76"/>
                <a:gd name="T32" fmla="*/ 116 w 117"/>
                <a:gd name="T33" fmla="*/ 36 h 76"/>
                <a:gd name="T34" fmla="*/ 102 w 117"/>
                <a:gd name="T35" fmla="*/ 0 h 76"/>
                <a:gd name="T36" fmla="*/ 86 w 117"/>
                <a:gd name="T37" fmla="*/ 13 h 76"/>
                <a:gd name="T38" fmla="*/ 71 w 117"/>
                <a:gd name="T39" fmla="*/ 14 h 76"/>
                <a:gd name="T40" fmla="*/ 35 w 117"/>
                <a:gd name="T41" fmla="*/ 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76">
                  <a:moveTo>
                    <a:pt x="35" y="9"/>
                  </a:moveTo>
                  <a:lnTo>
                    <a:pt x="27" y="25"/>
                  </a:lnTo>
                  <a:lnTo>
                    <a:pt x="15" y="40"/>
                  </a:lnTo>
                  <a:lnTo>
                    <a:pt x="0" y="69"/>
                  </a:lnTo>
                  <a:lnTo>
                    <a:pt x="9" y="64"/>
                  </a:lnTo>
                  <a:lnTo>
                    <a:pt x="31" y="59"/>
                  </a:lnTo>
                  <a:lnTo>
                    <a:pt x="37" y="46"/>
                  </a:lnTo>
                  <a:lnTo>
                    <a:pt x="45" y="48"/>
                  </a:lnTo>
                  <a:lnTo>
                    <a:pt x="52" y="67"/>
                  </a:lnTo>
                  <a:lnTo>
                    <a:pt x="68" y="73"/>
                  </a:lnTo>
                  <a:lnTo>
                    <a:pt x="98" y="75"/>
                  </a:lnTo>
                  <a:lnTo>
                    <a:pt x="98" y="62"/>
                  </a:lnTo>
                  <a:lnTo>
                    <a:pt x="97" y="64"/>
                  </a:lnTo>
                  <a:lnTo>
                    <a:pt x="81" y="53"/>
                  </a:lnTo>
                  <a:lnTo>
                    <a:pt x="83" y="31"/>
                  </a:lnTo>
                  <a:lnTo>
                    <a:pt x="95" y="23"/>
                  </a:lnTo>
                  <a:lnTo>
                    <a:pt x="116" y="36"/>
                  </a:lnTo>
                  <a:lnTo>
                    <a:pt x="102" y="0"/>
                  </a:lnTo>
                  <a:lnTo>
                    <a:pt x="86" y="13"/>
                  </a:lnTo>
                  <a:lnTo>
                    <a:pt x="71" y="14"/>
                  </a:lnTo>
                  <a:lnTo>
                    <a:pt x="35" y="9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3" name="Freeform 239">
              <a:extLst>
                <a:ext uri="{FF2B5EF4-FFF2-40B4-BE49-F238E27FC236}">
                  <a16:creationId xmlns:a16="http://schemas.microsoft.com/office/drawing/2014/main" id="{78171A01-BBB4-4B73-8AF6-03CB0ADAD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" y="2186"/>
              <a:ext cx="85" cy="97"/>
            </a:xfrm>
            <a:custGeom>
              <a:avLst/>
              <a:gdLst>
                <a:gd name="T0" fmla="*/ 0 w 76"/>
                <a:gd name="T1" fmla="*/ 8 h 87"/>
                <a:gd name="T2" fmla="*/ 5 w 76"/>
                <a:gd name="T3" fmla="*/ 29 h 87"/>
                <a:gd name="T4" fmla="*/ 16 w 76"/>
                <a:gd name="T5" fmla="*/ 51 h 87"/>
                <a:gd name="T6" fmla="*/ 29 w 76"/>
                <a:gd name="T7" fmla="*/ 77 h 87"/>
                <a:gd name="T8" fmla="*/ 18 w 76"/>
                <a:gd name="T9" fmla="*/ 84 h 87"/>
                <a:gd name="T10" fmla="*/ 37 w 76"/>
                <a:gd name="T11" fmla="*/ 84 h 87"/>
                <a:gd name="T12" fmla="*/ 40 w 76"/>
                <a:gd name="T13" fmla="*/ 73 h 87"/>
                <a:gd name="T14" fmla="*/ 49 w 76"/>
                <a:gd name="T15" fmla="*/ 67 h 87"/>
                <a:gd name="T16" fmla="*/ 55 w 76"/>
                <a:gd name="T17" fmla="*/ 86 h 87"/>
                <a:gd name="T18" fmla="*/ 62 w 76"/>
                <a:gd name="T19" fmla="*/ 79 h 87"/>
                <a:gd name="T20" fmla="*/ 66 w 76"/>
                <a:gd name="T21" fmla="*/ 65 h 87"/>
                <a:gd name="T22" fmla="*/ 75 w 76"/>
                <a:gd name="T23" fmla="*/ 62 h 87"/>
                <a:gd name="T24" fmla="*/ 73 w 76"/>
                <a:gd name="T25" fmla="*/ 52 h 87"/>
                <a:gd name="T26" fmla="*/ 58 w 76"/>
                <a:gd name="T27" fmla="*/ 43 h 87"/>
                <a:gd name="T28" fmla="*/ 44 w 76"/>
                <a:gd name="T29" fmla="*/ 28 h 87"/>
                <a:gd name="T30" fmla="*/ 29 w 76"/>
                <a:gd name="T31" fmla="*/ 0 h 87"/>
                <a:gd name="T32" fmla="*/ 0 w 76"/>
                <a:gd name="T33" fmla="*/ 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" h="87">
                  <a:moveTo>
                    <a:pt x="0" y="8"/>
                  </a:moveTo>
                  <a:lnTo>
                    <a:pt x="5" y="29"/>
                  </a:lnTo>
                  <a:lnTo>
                    <a:pt x="16" y="51"/>
                  </a:lnTo>
                  <a:lnTo>
                    <a:pt x="29" y="77"/>
                  </a:lnTo>
                  <a:lnTo>
                    <a:pt x="18" y="84"/>
                  </a:lnTo>
                  <a:lnTo>
                    <a:pt x="37" y="84"/>
                  </a:lnTo>
                  <a:lnTo>
                    <a:pt x="40" y="73"/>
                  </a:lnTo>
                  <a:lnTo>
                    <a:pt x="49" y="67"/>
                  </a:lnTo>
                  <a:lnTo>
                    <a:pt x="55" y="86"/>
                  </a:lnTo>
                  <a:lnTo>
                    <a:pt x="62" y="79"/>
                  </a:lnTo>
                  <a:lnTo>
                    <a:pt x="66" y="65"/>
                  </a:lnTo>
                  <a:lnTo>
                    <a:pt x="75" y="62"/>
                  </a:lnTo>
                  <a:lnTo>
                    <a:pt x="73" y="52"/>
                  </a:lnTo>
                  <a:lnTo>
                    <a:pt x="58" y="43"/>
                  </a:lnTo>
                  <a:lnTo>
                    <a:pt x="44" y="28"/>
                  </a:lnTo>
                  <a:lnTo>
                    <a:pt x="29" y="0"/>
                  </a:lnTo>
                  <a:lnTo>
                    <a:pt x="0" y="8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4" name="Freeform 240">
              <a:extLst>
                <a:ext uri="{FF2B5EF4-FFF2-40B4-BE49-F238E27FC236}">
                  <a16:creationId xmlns:a16="http://schemas.microsoft.com/office/drawing/2014/main" id="{6C41DC1D-F060-4756-B85D-B2ABCEBAE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6" y="2075"/>
              <a:ext cx="101" cy="56"/>
            </a:xfrm>
            <a:custGeom>
              <a:avLst/>
              <a:gdLst>
                <a:gd name="T0" fmla="*/ 88 w 89"/>
                <a:gd name="T1" fmla="*/ 13 h 50"/>
                <a:gd name="T2" fmla="*/ 76 w 89"/>
                <a:gd name="T3" fmla="*/ 3 h 50"/>
                <a:gd name="T4" fmla="*/ 69 w 89"/>
                <a:gd name="T5" fmla="*/ 0 h 50"/>
                <a:gd name="T6" fmla="*/ 46 w 89"/>
                <a:gd name="T7" fmla="*/ 5 h 50"/>
                <a:gd name="T8" fmla="*/ 30 w 89"/>
                <a:gd name="T9" fmla="*/ 5 h 50"/>
                <a:gd name="T10" fmla="*/ 9 w 89"/>
                <a:gd name="T11" fmla="*/ 2 h 50"/>
                <a:gd name="T12" fmla="*/ 11 w 89"/>
                <a:gd name="T13" fmla="*/ 16 h 50"/>
                <a:gd name="T14" fmla="*/ 5 w 89"/>
                <a:gd name="T15" fmla="*/ 25 h 50"/>
                <a:gd name="T16" fmla="*/ 5 w 89"/>
                <a:gd name="T17" fmla="*/ 29 h 50"/>
                <a:gd name="T18" fmla="*/ 0 w 89"/>
                <a:gd name="T19" fmla="*/ 35 h 50"/>
                <a:gd name="T20" fmla="*/ 6 w 89"/>
                <a:gd name="T21" fmla="*/ 37 h 50"/>
                <a:gd name="T22" fmla="*/ 21 w 89"/>
                <a:gd name="T23" fmla="*/ 46 h 50"/>
                <a:gd name="T24" fmla="*/ 38 w 89"/>
                <a:gd name="T25" fmla="*/ 49 h 50"/>
                <a:gd name="T26" fmla="*/ 47 w 89"/>
                <a:gd name="T27" fmla="*/ 41 h 50"/>
                <a:gd name="T28" fmla="*/ 58 w 89"/>
                <a:gd name="T29" fmla="*/ 42 h 50"/>
                <a:gd name="T30" fmla="*/ 71 w 89"/>
                <a:gd name="T31" fmla="*/ 38 h 50"/>
                <a:gd name="T32" fmla="*/ 82 w 89"/>
                <a:gd name="T33" fmla="*/ 22 h 50"/>
                <a:gd name="T34" fmla="*/ 88 w 89"/>
                <a:gd name="T35" fmla="*/ 1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9" h="50">
                  <a:moveTo>
                    <a:pt x="88" y="13"/>
                  </a:moveTo>
                  <a:lnTo>
                    <a:pt x="76" y="3"/>
                  </a:lnTo>
                  <a:lnTo>
                    <a:pt x="69" y="0"/>
                  </a:lnTo>
                  <a:lnTo>
                    <a:pt x="46" y="5"/>
                  </a:lnTo>
                  <a:lnTo>
                    <a:pt x="30" y="5"/>
                  </a:lnTo>
                  <a:lnTo>
                    <a:pt x="9" y="2"/>
                  </a:lnTo>
                  <a:lnTo>
                    <a:pt x="11" y="16"/>
                  </a:lnTo>
                  <a:lnTo>
                    <a:pt x="5" y="25"/>
                  </a:lnTo>
                  <a:lnTo>
                    <a:pt x="5" y="29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21" y="46"/>
                  </a:lnTo>
                  <a:lnTo>
                    <a:pt x="38" y="49"/>
                  </a:lnTo>
                  <a:lnTo>
                    <a:pt x="47" y="41"/>
                  </a:lnTo>
                  <a:lnTo>
                    <a:pt x="58" y="42"/>
                  </a:lnTo>
                  <a:lnTo>
                    <a:pt x="71" y="38"/>
                  </a:lnTo>
                  <a:lnTo>
                    <a:pt x="82" y="22"/>
                  </a:lnTo>
                  <a:lnTo>
                    <a:pt x="88" y="1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5" name="Freeform 241">
              <a:extLst>
                <a:ext uri="{FF2B5EF4-FFF2-40B4-BE49-F238E27FC236}">
                  <a16:creationId xmlns:a16="http://schemas.microsoft.com/office/drawing/2014/main" id="{2FEB6416-A646-4A0A-8B69-1872FE232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1" y="2007"/>
              <a:ext cx="53" cy="43"/>
            </a:xfrm>
            <a:custGeom>
              <a:avLst/>
              <a:gdLst>
                <a:gd name="T0" fmla="*/ 2 w 47"/>
                <a:gd name="T1" fmla="*/ 3 h 38"/>
                <a:gd name="T2" fmla="*/ 0 w 47"/>
                <a:gd name="T3" fmla="*/ 11 h 38"/>
                <a:gd name="T4" fmla="*/ 12 w 47"/>
                <a:gd name="T5" fmla="*/ 18 h 38"/>
                <a:gd name="T6" fmla="*/ 18 w 47"/>
                <a:gd name="T7" fmla="*/ 31 h 38"/>
                <a:gd name="T8" fmla="*/ 35 w 47"/>
                <a:gd name="T9" fmla="*/ 37 h 38"/>
                <a:gd name="T10" fmla="*/ 37 w 47"/>
                <a:gd name="T11" fmla="*/ 29 h 38"/>
                <a:gd name="T12" fmla="*/ 46 w 47"/>
                <a:gd name="T13" fmla="*/ 19 h 38"/>
                <a:gd name="T14" fmla="*/ 37 w 47"/>
                <a:gd name="T15" fmla="*/ 15 h 38"/>
                <a:gd name="T16" fmla="*/ 34 w 47"/>
                <a:gd name="T17" fmla="*/ 2 h 38"/>
                <a:gd name="T18" fmla="*/ 25 w 47"/>
                <a:gd name="T19" fmla="*/ 0 h 38"/>
                <a:gd name="T20" fmla="*/ 17 w 47"/>
                <a:gd name="T21" fmla="*/ 3 h 38"/>
                <a:gd name="T22" fmla="*/ 2 w 47"/>
                <a:gd name="T23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38">
                  <a:moveTo>
                    <a:pt x="2" y="3"/>
                  </a:moveTo>
                  <a:lnTo>
                    <a:pt x="0" y="11"/>
                  </a:lnTo>
                  <a:lnTo>
                    <a:pt x="12" y="18"/>
                  </a:lnTo>
                  <a:lnTo>
                    <a:pt x="18" y="31"/>
                  </a:lnTo>
                  <a:lnTo>
                    <a:pt x="35" y="37"/>
                  </a:lnTo>
                  <a:lnTo>
                    <a:pt x="37" y="29"/>
                  </a:lnTo>
                  <a:lnTo>
                    <a:pt x="46" y="19"/>
                  </a:lnTo>
                  <a:lnTo>
                    <a:pt x="37" y="15"/>
                  </a:lnTo>
                  <a:lnTo>
                    <a:pt x="34" y="2"/>
                  </a:lnTo>
                  <a:lnTo>
                    <a:pt x="25" y="0"/>
                  </a:lnTo>
                  <a:lnTo>
                    <a:pt x="17" y="3"/>
                  </a:lnTo>
                  <a:lnTo>
                    <a:pt x="2" y="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6" name="Freeform 242">
              <a:extLst>
                <a:ext uri="{FF2B5EF4-FFF2-40B4-BE49-F238E27FC236}">
                  <a16:creationId xmlns:a16="http://schemas.microsoft.com/office/drawing/2014/main" id="{947F9FA2-F49E-45DE-A546-128E79DFC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7" y="1866"/>
              <a:ext cx="44" cy="70"/>
            </a:xfrm>
            <a:custGeom>
              <a:avLst/>
              <a:gdLst>
                <a:gd name="T0" fmla="*/ 30 w 39"/>
                <a:gd name="T1" fmla="*/ 58 h 63"/>
                <a:gd name="T2" fmla="*/ 14 w 39"/>
                <a:gd name="T3" fmla="*/ 62 h 63"/>
                <a:gd name="T4" fmla="*/ 8 w 39"/>
                <a:gd name="T5" fmla="*/ 48 h 63"/>
                <a:gd name="T6" fmla="*/ 0 w 39"/>
                <a:gd name="T7" fmla="*/ 43 h 63"/>
                <a:gd name="T8" fmla="*/ 0 w 39"/>
                <a:gd name="T9" fmla="*/ 19 h 63"/>
                <a:gd name="T10" fmla="*/ 18 w 39"/>
                <a:gd name="T11" fmla="*/ 17 h 63"/>
                <a:gd name="T12" fmla="*/ 27 w 39"/>
                <a:gd name="T13" fmla="*/ 0 h 63"/>
                <a:gd name="T14" fmla="*/ 38 w 39"/>
                <a:gd name="T15" fmla="*/ 17 h 63"/>
                <a:gd name="T16" fmla="*/ 28 w 39"/>
                <a:gd name="T17" fmla="*/ 42 h 63"/>
                <a:gd name="T18" fmla="*/ 30 w 39"/>
                <a:gd name="T19" fmla="*/ 5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63">
                  <a:moveTo>
                    <a:pt x="30" y="58"/>
                  </a:moveTo>
                  <a:lnTo>
                    <a:pt x="14" y="62"/>
                  </a:lnTo>
                  <a:lnTo>
                    <a:pt x="8" y="48"/>
                  </a:lnTo>
                  <a:lnTo>
                    <a:pt x="0" y="43"/>
                  </a:lnTo>
                  <a:lnTo>
                    <a:pt x="0" y="19"/>
                  </a:lnTo>
                  <a:lnTo>
                    <a:pt x="18" y="17"/>
                  </a:lnTo>
                  <a:lnTo>
                    <a:pt x="27" y="0"/>
                  </a:lnTo>
                  <a:lnTo>
                    <a:pt x="38" y="17"/>
                  </a:lnTo>
                  <a:lnTo>
                    <a:pt x="28" y="42"/>
                  </a:lnTo>
                  <a:lnTo>
                    <a:pt x="30" y="58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7" name="Freeform 243">
              <a:extLst>
                <a:ext uri="{FF2B5EF4-FFF2-40B4-BE49-F238E27FC236}">
                  <a16:creationId xmlns:a16="http://schemas.microsoft.com/office/drawing/2014/main" id="{51F7EEEE-C25F-4BD3-AA86-8C6107467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2" y="2161"/>
              <a:ext cx="92" cy="69"/>
            </a:xfrm>
            <a:custGeom>
              <a:avLst/>
              <a:gdLst>
                <a:gd name="T0" fmla="*/ 61 w 82"/>
                <a:gd name="T1" fmla="*/ 53 h 62"/>
                <a:gd name="T2" fmla="*/ 48 w 82"/>
                <a:gd name="T3" fmla="*/ 54 h 62"/>
                <a:gd name="T4" fmla="*/ 40 w 82"/>
                <a:gd name="T5" fmla="*/ 54 h 62"/>
                <a:gd name="T6" fmla="*/ 31 w 82"/>
                <a:gd name="T7" fmla="*/ 61 h 62"/>
                <a:gd name="T8" fmla="*/ 18 w 82"/>
                <a:gd name="T9" fmla="*/ 57 h 62"/>
                <a:gd name="T10" fmla="*/ 11 w 82"/>
                <a:gd name="T11" fmla="*/ 57 h 62"/>
                <a:gd name="T12" fmla="*/ 9 w 82"/>
                <a:gd name="T13" fmla="*/ 36 h 62"/>
                <a:gd name="T14" fmla="*/ 1 w 82"/>
                <a:gd name="T15" fmla="*/ 21 h 62"/>
                <a:gd name="T16" fmla="*/ 0 w 82"/>
                <a:gd name="T17" fmla="*/ 13 h 62"/>
                <a:gd name="T18" fmla="*/ 13 w 82"/>
                <a:gd name="T19" fmla="*/ 3 h 62"/>
                <a:gd name="T20" fmla="*/ 17 w 82"/>
                <a:gd name="T21" fmla="*/ 6 h 62"/>
                <a:gd name="T22" fmla="*/ 21 w 82"/>
                <a:gd name="T23" fmla="*/ 0 h 62"/>
                <a:gd name="T24" fmla="*/ 38 w 82"/>
                <a:gd name="T25" fmla="*/ 6 h 62"/>
                <a:gd name="T26" fmla="*/ 42 w 82"/>
                <a:gd name="T27" fmla="*/ 19 h 62"/>
                <a:gd name="T28" fmla="*/ 62 w 82"/>
                <a:gd name="T29" fmla="*/ 16 h 62"/>
                <a:gd name="T30" fmla="*/ 76 w 82"/>
                <a:gd name="T31" fmla="*/ 14 h 62"/>
                <a:gd name="T32" fmla="*/ 81 w 82"/>
                <a:gd name="T33" fmla="*/ 26 h 62"/>
                <a:gd name="T34" fmla="*/ 76 w 82"/>
                <a:gd name="T35" fmla="*/ 36 h 62"/>
                <a:gd name="T36" fmla="*/ 70 w 82"/>
                <a:gd name="T37" fmla="*/ 43 h 62"/>
                <a:gd name="T38" fmla="*/ 75 w 82"/>
                <a:gd name="T39" fmla="*/ 50 h 62"/>
                <a:gd name="T40" fmla="*/ 61 w 82"/>
                <a:gd name="T41" fmla="*/ 5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" h="62">
                  <a:moveTo>
                    <a:pt x="61" y="53"/>
                  </a:moveTo>
                  <a:lnTo>
                    <a:pt x="48" y="54"/>
                  </a:lnTo>
                  <a:lnTo>
                    <a:pt x="40" y="54"/>
                  </a:lnTo>
                  <a:lnTo>
                    <a:pt x="31" y="61"/>
                  </a:lnTo>
                  <a:lnTo>
                    <a:pt x="18" y="57"/>
                  </a:lnTo>
                  <a:lnTo>
                    <a:pt x="11" y="57"/>
                  </a:lnTo>
                  <a:lnTo>
                    <a:pt x="9" y="36"/>
                  </a:lnTo>
                  <a:lnTo>
                    <a:pt x="1" y="21"/>
                  </a:lnTo>
                  <a:lnTo>
                    <a:pt x="0" y="13"/>
                  </a:lnTo>
                  <a:lnTo>
                    <a:pt x="13" y="3"/>
                  </a:lnTo>
                  <a:lnTo>
                    <a:pt x="17" y="6"/>
                  </a:lnTo>
                  <a:lnTo>
                    <a:pt x="21" y="0"/>
                  </a:lnTo>
                  <a:lnTo>
                    <a:pt x="38" y="6"/>
                  </a:lnTo>
                  <a:lnTo>
                    <a:pt x="42" y="19"/>
                  </a:lnTo>
                  <a:lnTo>
                    <a:pt x="62" y="16"/>
                  </a:lnTo>
                  <a:lnTo>
                    <a:pt x="76" y="14"/>
                  </a:lnTo>
                  <a:lnTo>
                    <a:pt x="81" y="26"/>
                  </a:lnTo>
                  <a:lnTo>
                    <a:pt x="76" y="36"/>
                  </a:lnTo>
                  <a:lnTo>
                    <a:pt x="70" y="43"/>
                  </a:lnTo>
                  <a:lnTo>
                    <a:pt x="75" y="50"/>
                  </a:lnTo>
                  <a:lnTo>
                    <a:pt x="61" y="5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8" name="Freeform 244">
              <a:extLst>
                <a:ext uri="{FF2B5EF4-FFF2-40B4-BE49-F238E27FC236}">
                  <a16:creationId xmlns:a16="http://schemas.microsoft.com/office/drawing/2014/main" id="{55052415-030C-4399-A495-387CE3AC1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4" y="1544"/>
              <a:ext cx="156" cy="271"/>
            </a:xfrm>
            <a:custGeom>
              <a:avLst/>
              <a:gdLst>
                <a:gd name="T0" fmla="*/ 19 w 139"/>
                <a:gd name="T1" fmla="*/ 101 h 242"/>
                <a:gd name="T2" fmla="*/ 29 w 139"/>
                <a:gd name="T3" fmla="*/ 94 h 242"/>
                <a:gd name="T4" fmla="*/ 27 w 139"/>
                <a:gd name="T5" fmla="*/ 63 h 242"/>
                <a:gd name="T6" fmla="*/ 26 w 139"/>
                <a:gd name="T7" fmla="*/ 53 h 242"/>
                <a:gd name="T8" fmla="*/ 15 w 139"/>
                <a:gd name="T9" fmla="*/ 43 h 242"/>
                <a:gd name="T10" fmla="*/ 3 w 139"/>
                <a:gd name="T11" fmla="*/ 30 h 242"/>
                <a:gd name="T12" fmla="*/ 14 w 139"/>
                <a:gd name="T13" fmla="*/ 33 h 242"/>
                <a:gd name="T14" fmla="*/ 27 w 139"/>
                <a:gd name="T15" fmla="*/ 36 h 242"/>
                <a:gd name="T16" fmla="*/ 47 w 139"/>
                <a:gd name="T17" fmla="*/ 33 h 242"/>
                <a:gd name="T18" fmla="*/ 53 w 139"/>
                <a:gd name="T19" fmla="*/ 18 h 242"/>
                <a:gd name="T20" fmla="*/ 63 w 139"/>
                <a:gd name="T21" fmla="*/ 7 h 242"/>
                <a:gd name="T22" fmla="*/ 70 w 139"/>
                <a:gd name="T23" fmla="*/ 0 h 242"/>
                <a:gd name="T24" fmla="*/ 82 w 139"/>
                <a:gd name="T25" fmla="*/ 2 h 242"/>
                <a:gd name="T26" fmla="*/ 93 w 139"/>
                <a:gd name="T27" fmla="*/ 12 h 242"/>
                <a:gd name="T28" fmla="*/ 85 w 139"/>
                <a:gd name="T29" fmla="*/ 36 h 242"/>
                <a:gd name="T30" fmla="*/ 100 w 139"/>
                <a:gd name="T31" fmla="*/ 50 h 242"/>
                <a:gd name="T32" fmla="*/ 100 w 139"/>
                <a:gd name="T33" fmla="*/ 65 h 242"/>
                <a:gd name="T34" fmla="*/ 105 w 139"/>
                <a:gd name="T35" fmla="*/ 85 h 242"/>
                <a:gd name="T36" fmla="*/ 107 w 139"/>
                <a:gd name="T37" fmla="*/ 109 h 242"/>
                <a:gd name="T38" fmla="*/ 113 w 139"/>
                <a:gd name="T39" fmla="*/ 129 h 242"/>
                <a:gd name="T40" fmla="*/ 120 w 139"/>
                <a:gd name="T41" fmla="*/ 151 h 242"/>
                <a:gd name="T42" fmla="*/ 128 w 139"/>
                <a:gd name="T43" fmla="*/ 161 h 242"/>
                <a:gd name="T44" fmla="*/ 138 w 139"/>
                <a:gd name="T45" fmla="*/ 169 h 242"/>
                <a:gd name="T46" fmla="*/ 127 w 139"/>
                <a:gd name="T47" fmla="*/ 178 h 242"/>
                <a:gd name="T48" fmla="*/ 112 w 139"/>
                <a:gd name="T49" fmla="*/ 194 h 242"/>
                <a:gd name="T50" fmla="*/ 98 w 139"/>
                <a:gd name="T51" fmla="*/ 211 h 242"/>
                <a:gd name="T52" fmla="*/ 94 w 139"/>
                <a:gd name="T53" fmla="*/ 225 h 242"/>
                <a:gd name="T54" fmla="*/ 96 w 139"/>
                <a:gd name="T55" fmla="*/ 241 h 242"/>
                <a:gd name="T56" fmla="*/ 81 w 139"/>
                <a:gd name="T57" fmla="*/ 219 h 242"/>
                <a:gd name="T58" fmla="*/ 63 w 139"/>
                <a:gd name="T59" fmla="*/ 222 h 242"/>
                <a:gd name="T60" fmla="*/ 53 w 139"/>
                <a:gd name="T61" fmla="*/ 231 h 242"/>
                <a:gd name="T62" fmla="*/ 29 w 139"/>
                <a:gd name="T63" fmla="*/ 229 h 242"/>
                <a:gd name="T64" fmla="*/ 11 w 139"/>
                <a:gd name="T65" fmla="*/ 217 h 242"/>
                <a:gd name="T66" fmla="*/ 4 w 139"/>
                <a:gd name="T67" fmla="*/ 200 h 242"/>
                <a:gd name="T68" fmla="*/ 0 w 139"/>
                <a:gd name="T69" fmla="*/ 185 h 242"/>
                <a:gd name="T70" fmla="*/ 3 w 139"/>
                <a:gd name="T71" fmla="*/ 157 h 242"/>
                <a:gd name="T72" fmla="*/ 21 w 139"/>
                <a:gd name="T73" fmla="*/ 150 h 242"/>
                <a:gd name="T74" fmla="*/ 33 w 139"/>
                <a:gd name="T75" fmla="*/ 138 h 242"/>
                <a:gd name="T76" fmla="*/ 37 w 139"/>
                <a:gd name="T77" fmla="*/ 121 h 242"/>
                <a:gd name="T78" fmla="*/ 58 w 139"/>
                <a:gd name="T79" fmla="*/ 123 h 242"/>
                <a:gd name="T80" fmla="*/ 46 w 139"/>
                <a:gd name="T81" fmla="*/ 102 h 242"/>
                <a:gd name="T82" fmla="*/ 19 w 139"/>
                <a:gd name="T83" fmla="*/ 10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9" h="242">
                  <a:moveTo>
                    <a:pt x="19" y="101"/>
                  </a:moveTo>
                  <a:lnTo>
                    <a:pt x="29" y="94"/>
                  </a:lnTo>
                  <a:lnTo>
                    <a:pt x="27" y="63"/>
                  </a:lnTo>
                  <a:lnTo>
                    <a:pt x="26" y="53"/>
                  </a:lnTo>
                  <a:lnTo>
                    <a:pt x="15" y="43"/>
                  </a:lnTo>
                  <a:lnTo>
                    <a:pt x="3" y="30"/>
                  </a:lnTo>
                  <a:lnTo>
                    <a:pt x="14" y="33"/>
                  </a:lnTo>
                  <a:lnTo>
                    <a:pt x="27" y="36"/>
                  </a:lnTo>
                  <a:lnTo>
                    <a:pt x="47" y="33"/>
                  </a:lnTo>
                  <a:lnTo>
                    <a:pt x="53" y="18"/>
                  </a:lnTo>
                  <a:lnTo>
                    <a:pt x="63" y="7"/>
                  </a:lnTo>
                  <a:lnTo>
                    <a:pt x="70" y="0"/>
                  </a:lnTo>
                  <a:lnTo>
                    <a:pt x="82" y="2"/>
                  </a:lnTo>
                  <a:lnTo>
                    <a:pt x="93" y="12"/>
                  </a:lnTo>
                  <a:lnTo>
                    <a:pt x="85" y="36"/>
                  </a:lnTo>
                  <a:lnTo>
                    <a:pt x="100" y="50"/>
                  </a:lnTo>
                  <a:lnTo>
                    <a:pt x="100" y="65"/>
                  </a:lnTo>
                  <a:lnTo>
                    <a:pt x="105" y="85"/>
                  </a:lnTo>
                  <a:lnTo>
                    <a:pt x="107" y="109"/>
                  </a:lnTo>
                  <a:lnTo>
                    <a:pt x="113" y="129"/>
                  </a:lnTo>
                  <a:lnTo>
                    <a:pt x="120" y="151"/>
                  </a:lnTo>
                  <a:lnTo>
                    <a:pt x="128" y="161"/>
                  </a:lnTo>
                  <a:lnTo>
                    <a:pt x="138" y="169"/>
                  </a:lnTo>
                  <a:lnTo>
                    <a:pt x="127" y="178"/>
                  </a:lnTo>
                  <a:lnTo>
                    <a:pt x="112" y="194"/>
                  </a:lnTo>
                  <a:lnTo>
                    <a:pt x="98" y="211"/>
                  </a:lnTo>
                  <a:lnTo>
                    <a:pt x="94" y="225"/>
                  </a:lnTo>
                  <a:lnTo>
                    <a:pt x="96" y="241"/>
                  </a:lnTo>
                  <a:lnTo>
                    <a:pt x="81" y="219"/>
                  </a:lnTo>
                  <a:lnTo>
                    <a:pt x="63" y="222"/>
                  </a:lnTo>
                  <a:lnTo>
                    <a:pt x="53" y="231"/>
                  </a:lnTo>
                  <a:lnTo>
                    <a:pt x="29" y="229"/>
                  </a:lnTo>
                  <a:lnTo>
                    <a:pt x="11" y="217"/>
                  </a:lnTo>
                  <a:lnTo>
                    <a:pt x="4" y="200"/>
                  </a:lnTo>
                  <a:lnTo>
                    <a:pt x="0" y="185"/>
                  </a:lnTo>
                  <a:lnTo>
                    <a:pt x="3" y="157"/>
                  </a:lnTo>
                  <a:lnTo>
                    <a:pt x="21" y="150"/>
                  </a:lnTo>
                  <a:lnTo>
                    <a:pt x="33" y="138"/>
                  </a:lnTo>
                  <a:lnTo>
                    <a:pt x="37" y="121"/>
                  </a:lnTo>
                  <a:lnTo>
                    <a:pt x="58" y="123"/>
                  </a:lnTo>
                  <a:lnTo>
                    <a:pt x="46" y="102"/>
                  </a:lnTo>
                  <a:lnTo>
                    <a:pt x="19" y="10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9" name="Freeform 245">
              <a:extLst>
                <a:ext uri="{FF2B5EF4-FFF2-40B4-BE49-F238E27FC236}">
                  <a16:creationId xmlns:a16="http://schemas.microsoft.com/office/drawing/2014/main" id="{CB1CC9A0-2D04-4F90-A75F-2CDC1C592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3" y="2058"/>
              <a:ext cx="106" cy="65"/>
            </a:xfrm>
            <a:custGeom>
              <a:avLst/>
              <a:gdLst>
                <a:gd name="T0" fmla="*/ 3 w 94"/>
                <a:gd name="T1" fmla="*/ 43 h 57"/>
                <a:gd name="T2" fmla="*/ 0 w 94"/>
                <a:gd name="T3" fmla="*/ 34 h 57"/>
                <a:gd name="T4" fmla="*/ 7 w 94"/>
                <a:gd name="T5" fmla="*/ 35 h 57"/>
                <a:gd name="T6" fmla="*/ 11 w 94"/>
                <a:gd name="T7" fmla="*/ 36 h 57"/>
                <a:gd name="T8" fmla="*/ 29 w 94"/>
                <a:gd name="T9" fmla="*/ 28 h 57"/>
                <a:gd name="T10" fmla="*/ 43 w 94"/>
                <a:gd name="T11" fmla="*/ 20 h 57"/>
                <a:gd name="T12" fmla="*/ 47 w 94"/>
                <a:gd name="T13" fmla="*/ 15 h 57"/>
                <a:gd name="T14" fmla="*/ 48 w 94"/>
                <a:gd name="T15" fmla="*/ 0 h 57"/>
                <a:gd name="T16" fmla="*/ 59 w 94"/>
                <a:gd name="T17" fmla="*/ 10 h 57"/>
                <a:gd name="T18" fmla="*/ 69 w 94"/>
                <a:gd name="T19" fmla="*/ 9 h 57"/>
                <a:gd name="T20" fmla="*/ 71 w 94"/>
                <a:gd name="T21" fmla="*/ 1 h 57"/>
                <a:gd name="T22" fmla="*/ 84 w 94"/>
                <a:gd name="T23" fmla="*/ 2 h 57"/>
                <a:gd name="T24" fmla="*/ 83 w 94"/>
                <a:gd name="T25" fmla="*/ 12 h 57"/>
                <a:gd name="T26" fmla="*/ 91 w 94"/>
                <a:gd name="T27" fmla="*/ 16 h 57"/>
                <a:gd name="T28" fmla="*/ 93 w 94"/>
                <a:gd name="T29" fmla="*/ 31 h 57"/>
                <a:gd name="T30" fmla="*/ 87 w 94"/>
                <a:gd name="T31" fmla="*/ 39 h 57"/>
                <a:gd name="T32" fmla="*/ 87 w 94"/>
                <a:gd name="T33" fmla="*/ 43 h 57"/>
                <a:gd name="T34" fmla="*/ 82 w 94"/>
                <a:gd name="T35" fmla="*/ 50 h 57"/>
                <a:gd name="T36" fmla="*/ 69 w 94"/>
                <a:gd name="T37" fmla="*/ 56 h 57"/>
                <a:gd name="T38" fmla="*/ 45 w 94"/>
                <a:gd name="T39" fmla="*/ 50 h 57"/>
                <a:gd name="T40" fmla="*/ 37 w 94"/>
                <a:gd name="T41" fmla="*/ 41 h 57"/>
                <a:gd name="T42" fmla="*/ 24 w 94"/>
                <a:gd name="T43" fmla="*/ 47 h 57"/>
                <a:gd name="T44" fmla="*/ 10 w 94"/>
                <a:gd name="T45" fmla="*/ 47 h 57"/>
                <a:gd name="T46" fmla="*/ 3 w 94"/>
                <a:gd name="T47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57">
                  <a:moveTo>
                    <a:pt x="3" y="43"/>
                  </a:moveTo>
                  <a:lnTo>
                    <a:pt x="0" y="34"/>
                  </a:lnTo>
                  <a:lnTo>
                    <a:pt x="7" y="35"/>
                  </a:lnTo>
                  <a:lnTo>
                    <a:pt x="11" y="36"/>
                  </a:lnTo>
                  <a:lnTo>
                    <a:pt x="29" y="28"/>
                  </a:lnTo>
                  <a:lnTo>
                    <a:pt x="43" y="20"/>
                  </a:lnTo>
                  <a:lnTo>
                    <a:pt x="47" y="15"/>
                  </a:lnTo>
                  <a:lnTo>
                    <a:pt x="48" y="0"/>
                  </a:lnTo>
                  <a:lnTo>
                    <a:pt x="59" y="10"/>
                  </a:lnTo>
                  <a:lnTo>
                    <a:pt x="69" y="9"/>
                  </a:lnTo>
                  <a:lnTo>
                    <a:pt x="71" y="1"/>
                  </a:lnTo>
                  <a:lnTo>
                    <a:pt x="84" y="2"/>
                  </a:lnTo>
                  <a:lnTo>
                    <a:pt x="83" y="12"/>
                  </a:lnTo>
                  <a:lnTo>
                    <a:pt x="91" y="16"/>
                  </a:lnTo>
                  <a:lnTo>
                    <a:pt x="93" y="31"/>
                  </a:lnTo>
                  <a:lnTo>
                    <a:pt x="87" y="39"/>
                  </a:lnTo>
                  <a:lnTo>
                    <a:pt x="87" y="43"/>
                  </a:lnTo>
                  <a:lnTo>
                    <a:pt x="82" y="50"/>
                  </a:lnTo>
                  <a:lnTo>
                    <a:pt x="69" y="56"/>
                  </a:lnTo>
                  <a:lnTo>
                    <a:pt x="45" y="50"/>
                  </a:lnTo>
                  <a:lnTo>
                    <a:pt x="37" y="41"/>
                  </a:lnTo>
                  <a:lnTo>
                    <a:pt x="24" y="47"/>
                  </a:lnTo>
                  <a:lnTo>
                    <a:pt x="10" y="47"/>
                  </a:lnTo>
                  <a:lnTo>
                    <a:pt x="3" y="4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0" name="Freeform 246">
              <a:extLst>
                <a:ext uri="{FF2B5EF4-FFF2-40B4-BE49-F238E27FC236}">
                  <a16:creationId xmlns:a16="http://schemas.microsoft.com/office/drawing/2014/main" id="{2DAF0717-E957-471A-A817-F96DEC59F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6" y="2295"/>
              <a:ext cx="36" cy="25"/>
            </a:xfrm>
            <a:custGeom>
              <a:avLst/>
              <a:gdLst>
                <a:gd name="T0" fmla="*/ 28 w 32"/>
                <a:gd name="T1" fmla="*/ 0 h 22"/>
                <a:gd name="T2" fmla="*/ 16 w 32"/>
                <a:gd name="T3" fmla="*/ 3 h 22"/>
                <a:gd name="T4" fmla="*/ 0 w 32"/>
                <a:gd name="T5" fmla="*/ 2 h 22"/>
                <a:gd name="T6" fmla="*/ 3 w 32"/>
                <a:gd name="T7" fmla="*/ 6 h 22"/>
                <a:gd name="T8" fmla="*/ 6 w 32"/>
                <a:gd name="T9" fmla="*/ 14 h 22"/>
                <a:gd name="T10" fmla="*/ 14 w 32"/>
                <a:gd name="T11" fmla="*/ 15 h 22"/>
                <a:gd name="T12" fmla="*/ 31 w 32"/>
                <a:gd name="T13" fmla="*/ 21 h 22"/>
                <a:gd name="T14" fmla="*/ 30 w 32"/>
                <a:gd name="T15" fmla="*/ 11 h 22"/>
                <a:gd name="T16" fmla="*/ 28 w 32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2">
                  <a:moveTo>
                    <a:pt x="28" y="0"/>
                  </a:moveTo>
                  <a:lnTo>
                    <a:pt x="16" y="3"/>
                  </a:lnTo>
                  <a:lnTo>
                    <a:pt x="0" y="2"/>
                  </a:lnTo>
                  <a:lnTo>
                    <a:pt x="3" y="6"/>
                  </a:lnTo>
                  <a:lnTo>
                    <a:pt x="6" y="14"/>
                  </a:lnTo>
                  <a:lnTo>
                    <a:pt x="14" y="15"/>
                  </a:lnTo>
                  <a:lnTo>
                    <a:pt x="31" y="21"/>
                  </a:lnTo>
                  <a:lnTo>
                    <a:pt x="30" y="11"/>
                  </a:lnTo>
                  <a:lnTo>
                    <a:pt x="28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1" name="Freeform 247">
              <a:extLst>
                <a:ext uri="{FF2B5EF4-FFF2-40B4-BE49-F238E27FC236}">
                  <a16:creationId xmlns:a16="http://schemas.microsoft.com/office/drawing/2014/main" id="{8FB65150-1132-4CAD-B8FC-46CC82A7F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" y="1925"/>
              <a:ext cx="66" cy="84"/>
            </a:xfrm>
            <a:custGeom>
              <a:avLst/>
              <a:gdLst>
                <a:gd name="T0" fmla="*/ 31 w 60"/>
                <a:gd name="T1" fmla="*/ 0 h 75"/>
                <a:gd name="T2" fmla="*/ 27 w 60"/>
                <a:gd name="T3" fmla="*/ 6 h 75"/>
                <a:gd name="T4" fmla="*/ 27 w 60"/>
                <a:gd name="T5" fmla="*/ 16 h 75"/>
                <a:gd name="T6" fmla="*/ 3 w 60"/>
                <a:gd name="T7" fmla="*/ 19 h 75"/>
                <a:gd name="T8" fmla="*/ 0 w 60"/>
                <a:gd name="T9" fmla="*/ 26 h 75"/>
                <a:gd name="T10" fmla="*/ 0 w 60"/>
                <a:gd name="T11" fmla="*/ 38 h 75"/>
                <a:gd name="T12" fmla="*/ 8 w 60"/>
                <a:gd name="T13" fmla="*/ 40 h 75"/>
                <a:gd name="T14" fmla="*/ 8 w 60"/>
                <a:gd name="T15" fmla="*/ 48 h 75"/>
                <a:gd name="T16" fmla="*/ 0 w 60"/>
                <a:gd name="T17" fmla="*/ 53 h 75"/>
                <a:gd name="T18" fmla="*/ 1 w 60"/>
                <a:gd name="T19" fmla="*/ 66 h 75"/>
                <a:gd name="T20" fmla="*/ 1 w 60"/>
                <a:gd name="T21" fmla="*/ 74 h 75"/>
                <a:gd name="T22" fmla="*/ 17 w 60"/>
                <a:gd name="T23" fmla="*/ 73 h 75"/>
                <a:gd name="T24" fmla="*/ 32 w 60"/>
                <a:gd name="T25" fmla="*/ 63 h 75"/>
                <a:gd name="T26" fmla="*/ 45 w 60"/>
                <a:gd name="T27" fmla="*/ 63 h 75"/>
                <a:gd name="T28" fmla="*/ 56 w 60"/>
                <a:gd name="T29" fmla="*/ 61 h 75"/>
                <a:gd name="T30" fmla="*/ 59 w 60"/>
                <a:gd name="T31" fmla="*/ 40 h 75"/>
                <a:gd name="T32" fmla="*/ 53 w 60"/>
                <a:gd name="T33" fmla="*/ 24 h 75"/>
                <a:gd name="T34" fmla="*/ 38 w 60"/>
                <a:gd name="T35" fmla="*/ 24 h 75"/>
                <a:gd name="T36" fmla="*/ 34 w 60"/>
                <a:gd name="T37" fmla="*/ 15 h 75"/>
                <a:gd name="T38" fmla="*/ 38 w 60"/>
                <a:gd name="T39" fmla="*/ 4 h 75"/>
                <a:gd name="T40" fmla="*/ 31 w 60"/>
                <a:gd name="T4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" h="75">
                  <a:moveTo>
                    <a:pt x="31" y="0"/>
                  </a:moveTo>
                  <a:lnTo>
                    <a:pt x="27" y="6"/>
                  </a:lnTo>
                  <a:lnTo>
                    <a:pt x="27" y="16"/>
                  </a:lnTo>
                  <a:lnTo>
                    <a:pt x="3" y="19"/>
                  </a:lnTo>
                  <a:lnTo>
                    <a:pt x="0" y="26"/>
                  </a:lnTo>
                  <a:lnTo>
                    <a:pt x="0" y="38"/>
                  </a:lnTo>
                  <a:lnTo>
                    <a:pt x="8" y="40"/>
                  </a:lnTo>
                  <a:lnTo>
                    <a:pt x="8" y="48"/>
                  </a:lnTo>
                  <a:lnTo>
                    <a:pt x="0" y="53"/>
                  </a:lnTo>
                  <a:lnTo>
                    <a:pt x="1" y="66"/>
                  </a:lnTo>
                  <a:lnTo>
                    <a:pt x="1" y="74"/>
                  </a:lnTo>
                  <a:lnTo>
                    <a:pt x="17" y="73"/>
                  </a:lnTo>
                  <a:lnTo>
                    <a:pt x="32" y="63"/>
                  </a:lnTo>
                  <a:lnTo>
                    <a:pt x="45" y="63"/>
                  </a:lnTo>
                  <a:lnTo>
                    <a:pt x="56" y="61"/>
                  </a:lnTo>
                  <a:lnTo>
                    <a:pt x="59" y="40"/>
                  </a:lnTo>
                  <a:lnTo>
                    <a:pt x="53" y="24"/>
                  </a:lnTo>
                  <a:lnTo>
                    <a:pt x="38" y="24"/>
                  </a:lnTo>
                  <a:lnTo>
                    <a:pt x="34" y="15"/>
                  </a:lnTo>
                  <a:lnTo>
                    <a:pt x="38" y="4"/>
                  </a:lnTo>
                  <a:lnTo>
                    <a:pt x="31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2" name="Freeform 248">
              <a:extLst>
                <a:ext uri="{FF2B5EF4-FFF2-40B4-BE49-F238E27FC236}">
                  <a16:creationId xmlns:a16="http://schemas.microsoft.com/office/drawing/2014/main" id="{244C6899-2980-49CE-8E05-66E75C488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" y="1922"/>
              <a:ext cx="37" cy="30"/>
            </a:xfrm>
            <a:custGeom>
              <a:avLst/>
              <a:gdLst>
                <a:gd name="T0" fmla="*/ 19 w 32"/>
                <a:gd name="T1" fmla="*/ 26 h 27"/>
                <a:gd name="T2" fmla="*/ 4 w 32"/>
                <a:gd name="T3" fmla="*/ 26 h 27"/>
                <a:gd name="T4" fmla="*/ 0 w 32"/>
                <a:gd name="T5" fmla="*/ 17 h 27"/>
                <a:gd name="T6" fmla="*/ 4 w 32"/>
                <a:gd name="T7" fmla="*/ 6 h 27"/>
                <a:gd name="T8" fmla="*/ 12 w 32"/>
                <a:gd name="T9" fmla="*/ 0 h 27"/>
                <a:gd name="T10" fmla="*/ 22 w 32"/>
                <a:gd name="T11" fmla="*/ 3 h 27"/>
                <a:gd name="T12" fmla="*/ 28 w 32"/>
                <a:gd name="T13" fmla="*/ 10 h 27"/>
                <a:gd name="T14" fmla="*/ 31 w 32"/>
                <a:gd name="T15" fmla="*/ 19 h 27"/>
                <a:gd name="T16" fmla="*/ 19 w 32"/>
                <a:gd name="T17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7">
                  <a:moveTo>
                    <a:pt x="19" y="26"/>
                  </a:moveTo>
                  <a:lnTo>
                    <a:pt x="4" y="26"/>
                  </a:lnTo>
                  <a:lnTo>
                    <a:pt x="0" y="17"/>
                  </a:lnTo>
                  <a:lnTo>
                    <a:pt x="4" y="6"/>
                  </a:lnTo>
                  <a:lnTo>
                    <a:pt x="12" y="0"/>
                  </a:lnTo>
                  <a:lnTo>
                    <a:pt x="22" y="3"/>
                  </a:lnTo>
                  <a:lnTo>
                    <a:pt x="28" y="10"/>
                  </a:lnTo>
                  <a:lnTo>
                    <a:pt x="31" y="19"/>
                  </a:lnTo>
                  <a:lnTo>
                    <a:pt x="19" y="2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3" name="Freeform 249">
              <a:extLst>
                <a:ext uri="{FF2B5EF4-FFF2-40B4-BE49-F238E27FC236}">
                  <a16:creationId xmlns:a16="http://schemas.microsoft.com/office/drawing/2014/main" id="{4B2C97BD-0383-4E10-BF22-810B5F41C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4" y="1843"/>
              <a:ext cx="117" cy="201"/>
            </a:xfrm>
            <a:custGeom>
              <a:avLst/>
              <a:gdLst>
                <a:gd name="T0" fmla="*/ 16 w 104"/>
                <a:gd name="T1" fmla="*/ 2 h 180"/>
                <a:gd name="T2" fmla="*/ 10 w 104"/>
                <a:gd name="T3" fmla="*/ 14 h 180"/>
                <a:gd name="T4" fmla="*/ 0 w 104"/>
                <a:gd name="T5" fmla="*/ 25 h 180"/>
                <a:gd name="T6" fmla="*/ 8 w 104"/>
                <a:gd name="T7" fmla="*/ 29 h 180"/>
                <a:gd name="T8" fmla="*/ 10 w 104"/>
                <a:gd name="T9" fmla="*/ 36 h 180"/>
                <a:gd name="T10" fmla="*/ 10 w 104"/>
                <a:gd name="T11" fmla="*/ 46 h 180"/>
                <a:gd name="T12" fmla="*/ 2 w 104"/>
                <a:gd name="T13" fmla="*/ 51 h 180"/>
                <a:gd name="T14" fmla="*/ 5 w 104"/>
                <a:gd name="T15" fmla="*/ 59 h 180"/>
                <a:gd name="T16" fmla="*/ 14 w 104"/>
                <a:gd name="T17" fmla="*/ 61 h 180"/>
                <a:gd name="T18" fmla="*/ 16 w 104"/>
                <a:gd name="T19" fmla="*/ 69 h 180"/>
                <a:gd name="T20" fmla="*/ 13 w 104"/>
                <a:gd name="T21" fmla="*/ 76 h 180"/>
                <a:gd name="T22" fmla="*/ 36 w 104"/>
                <a:gd name="T23" fmla="*/ 81 h 180"/>
                <a:gd name="T24" fmla="*/ 41 w 104"/>
                <a:gd name="T25" fmla="*/ 89 h 180"/>
                <a:gd name="T26" fmla="*/ 48 w 104"/>
                <a:gd name="T27" fmla="*/ 92 h 180"/>
                <a:gd name="T28" fmla="*/ 46 w 104"/>
                <a:gd name="T29" fmla="*/ 99 h 180"/>
                <a:gd name="T30" fmla="*/ 34 w 104"/>
                <a:gd name="T31" fmla="*/ 107 h 180"/>
                <a:gd name="T32" fmla="*/ 24 w 104"/>
                <a:gd name="T33" fmla="*/ 107 h 180"/>
                <a:gd name="T34" fmla="*/ 22 w 104"/>
                <a:gd name="T35" fmla="*/ 118 h 180"/>
                <a:gd name="T36" fmla="*/ 26 w 104"/>
                <a:gd name="T37" fmla="*/ 124 h 180"/>
                <a:gd name="T38" fmla="*/ 24 w 104"/>
                <a:gd name="T39" fmla="*/ 135 h 180"/>
                <a:gd name="T40" fmla="*/ 16 w 104"/>
                <a:gd name="T41" fmla="*/ 139 h 180"/>
                <a:gd name="T42" fmla="*/ 39 w 104"/>
                <a:gd name="T43" fmla="*/ 144 h 180"/>
                <a:gd name="T44" fmla="*/ 37 w 104"/>
                <a:gd name="T45" fmla="*/ 148 h 180"/>
                <a:gd name="T46" fmla="*/ 29 w 104"/>
                <a:gd name="T47" fmla="*/ 149 h 180"/>
                <a:gd name="T48" fmla="*/ 19 w 104"/>
                <a:gd name="T49" fmla="*/ 159 h 180"/>
                <a:gd name="T50" fmla="*/ 11 w 104"/>
                <a:gd name="T51" fmla="*/ 170 h 180"/>
                <a:gd name="T52" fmla="*/ 10 w 104"/>
                <a:gd name="T53" fmla="*/ 179 h 180"/>
                <a:gd name="T54" fmla="*/ 31 w 104"/>
                <a:gd name="T55" fmla="*/ 171 h 180"/>
                <a:gd name="T56" fmla="*/ 45 w 104"/>
                <a:gd name="T57" fmla="*/ 164 h 180"/>
                <a:gd name="T58" fmla="*/ 63 w 104"/>
                <a:gd name="T59" fmla="*/ 168 h 180"/>
                <a:gd name="T60" fmla="*/ 79 w 104"/>
                <a:gd name="T61" fmla="*/ 158 h 180"/>
                <a:gd name="T62" fmla="*/ 97 w 104"/>
                <a:gd name="T63" fmla="*/ 154 h 180"/>
                <a:gd name="T64" fmla="*/ 86 w 104"/>
                <a:gd name="T65" fmla="*/ 144 h 180"/>
                <a:gd name="T66" fmla="*/ 92 w 104"/>
                <a:gd name="T67" fmla="*/ 139 h 180"/>
                <a:gd name="T68" fmla="*/ 102 w 104"/>
                <a:gd name="T69" fmla="*/ 141 h 180"/>
                <a:gd name="T70" fmla="*/ 103 w 104"/>
                <a:gd name="T71" fmla="*/ 118 h 180"/>
                <a:gd name="T72" fmla="*/ 84 w 104"/>
                <a:gd name="T73" fmla="*/ 112 h 180"/>
                <a:gd name="T74" fmla="*/ 84 w 104"/>
                <a:gd name="T75" fmla="*/ 97 h 180"/>
                <a:gd name="T76" fmla="*/ 81 w 104"/>
                <a:gd name="T77" fmla="*/ 88 h 180"/>
                <a:gd name="T78" fmla="*/ 71 w 104"/>
                <a:gd name="T79" fmla="*/ 84 h 180"/>
                <a:gd name="T80" fmla="*/ 73 w 104"/>
                <a:gd name="T81" fmla="*/ 72 h 180"/>
                <a:gd name="T82" fmla="*/ 63 w 104"/>
                <a:gd name="T83" fmla="*/ 69 h 180"/>
                <a:gd name="T84" fmla="*/ 66 w 104"/>
                <a:gd name="T85" fmla="*/ 52 h 180"/>
                <a:gd name="T86" fmla="*/ 42 w 104"/>
                <a:gd name="T87" fmla="*/ 35 h 180"/>
                <a:gd name="T88" fmla="*/ 55 w 104"/>
                <a:gd name="T89" fmla="*/ 31 h 180"/>
                <a:gd name="T90" fmla="*/ 56 w 104"/>
                <a:gd name="T91" fmla="*/ 15 h 180"/>
                <a:gd name="T92" fmla="*/ 34 w 104"/>
                <a:gd name="T93" fmla="*/ 15 h 180"/>
                <a:gd name="T94" fmla="*/ 34 w 104"/>
                <a:gd name="T95" fmla="*/ 0 h 180"/>
                <a:gd name="T96" fmla="*/ 16 w 104"/>
                <a:gd name="T97" fmla="*/ 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4" h="180">
                  <a:moveTo>
                    <a:pt x="16" y="2"/>
                  </a:moveTo>
                  <a:lnTo>
                    <a:pt x="10" y="14"/>
                  </a:lnTo>
                  <a:lnTo>
                    <a:pt x="0" y="25"/>
                  </a:lnTo>
                  <a:lnTo>
                    <a:pt x="8" y="29"/>
                  </a:lnTo>
                  <a:lnTo>
                    <a:pt x="10" y="36"/>
                  </a:lnTo>
                  <a:lnTo>
                    <a:pt x="10" y="46"/>
                  </a:lnTo>
                  <a:lnTo>
                    <a:pt x="2" y="51"/>
                  </a:lnTo>
                  <a:lnTo>
                    <a:pt x="5" y="59"/>
                  </a:lnTo>
                  <a:lnTo>
                    <a:pt x="14" y="61"/>
                  </a:lnTo>
                  <a:lnTo>
                    <a:pt x="16" y="69"/>
                  </a:lnTo>
                  <a:lnTo>
                    <a:pt x="13" y="76"/>
                  </a:lnTo>
                  <a:lnTo>
                    <a:pt x="36" y="81"/>
                  </a:lnTo>
                  <a:lnTo>
                    <a:pt x="41" y="89"/>
                  </a:lnTo>
                  <a:lnTo>
                    <a:pt x="48" y="92"/>
                  </a:lnTo>
                  <a:lnTo>
                    <a:pt x="46" y="99"/>
                  </a:lnTo>
                  <a:lnTo>
                    <a:pt x="34" y="107"/>
                  </a:lnTo>
                  <a:lnTo>
                    <a:pt x="24" y="107"/>
                  </a:lnTo>
                  <a:lnTo>
                    <a:pt x="22" y="118"/>
                  </a:lnTo>
                  <a:lnTo>
                    <a:pt x="26" y="124"/>
                  </a:lnTo>
                  <a:lnTo>
                    <a:pt x="24" y="135"/>
                  </a:lnTo>
                  <a:lnTo>
                    <a:pt x="16" y="139"/>
                  </a:lnTo>
                  <a:lnTo>
                    <a:pt x="39" y="144"/>
                  </a:lnTo>
                  <a:lnTo>
                    <a:pt x="37" y="148"/>
                  </a:lnTo>
                  <a:lnTo>
                    <a:pt x="29" y="149"/>
                  </a:lnTo>
                  <a:lnTo>
                    <a:pt x="19" y="159"/>
                  </a:lnTo>
                  <a:lnTo>
                    <a:pt x="11" y="170"/>
                  </a:lnTo>
                  <a:lnTo>
                    <a:pt x="10" y="179"/>
                  </a:lnTo>
                  <a:lnTo>
                    <a:pt x="31" y="171"/>
                  </a:lnTo>
                  <a:lnTo>
                    <a:pt x="45" y="164"/>
                  </a:lnTo>
                  <a:lnTo>
                    <a:pt x="63" y="168"/>
                  </a:lnTo>
                  <a:lnTo>
                    <a:pt x="79" y="158"/>
                  </a:lnTo>
                  <a:lnTo>
                    <a:pt x="97" y="154"/>
                  </a:lnTo>
                  <a:lnTo>
                    <a:pt x="86" y="144"/>
                  </a:lnTo>
                  <a:lnTo>
                    <a:pt x="92" y="139"/>
                  </a:lnTo>
                  <a:lnTo>
                    <a:pt x="102" y="141"/>
                  </a:lnTo>
                  <a:lnTo>
                    <a:pt x="103" y="118"/>
                  </a:lnTo>
                  <a:lnTo>
                    <a:pt x="84" y="112"/>
                  </a:lnTo>
                  <a:lnTo>
                    <a:pt x="84" y="97"/>
                  </a:lnTo>
                  <a:lnTo>
                    <a:pt x="81" y="88"/>
                  </a:lnTo>
                  <a:lnTo>
                    <a:pt x="71" y="84"/>
                  </a:lnTo>
                  <a:lnTo>
                    <a:pt x="73" y="72"/>
                  </a:lnTo>
                  <a:lnTo>
                    <a:pt x="63" y="69"/>
                  </a:lnTo>
                  <a:lnTo>
                    <a:pt x="66" y="52"/>
                  </a:lnTo>
                  <a:lnTo>
                    <a:pt x="42" y="35"/>
                  </a:lnTo>
                  <a:lnTo>
                    <a:pt x="55" y="31"/>
                  </a:lnTo>
                  <a:lnTo>
                    <a:pt x="56" y="15"/>
                  </a:lnTo>
                  <a:lnTo>
                    <a:pt x="34" y="15"/>
                  </a:lnTo>
                  <a:lnTo>
                    <a:pt x="34" y="0"/>
                  </a:lnTo>
                  <a:lnTo>
                    <a:pt x="16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4" name="Freeform 250">
              <a:extLst>
                <a:ext uri="{FF2B5EF4-FFF2-40B4-BE49-F238E27FC236}">
                  <a16:creationId xmlns:a16="http://schemas.microsoft.com/office/drawing/2014/main" id="{CD9E9E18-A7D3-456D-A247-662F7DB91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0" y="1791"/>
              <a:ext cx="17" cy="20"/>
            </a:xfrm>
            <a:custGeom>
              <a:avLst/>
              <a:gdLst>
                <a:gd name="T0" fmla="*/ 11 w 15"/>
                <a:gd name="T1" fmla="*/ 0 h 19"/>
                <a:gd name="T2" fmla="*/ 0 w 15"/>
                <a:gd name="T3" fmla="*/ 9 h 19"/>
                <a:gd name="T4" fmla="*/ 4 w 15"/>
                <a:gd name="T5" fmla="*/ 18 h 19"/>
                <a:gd name="T6" fmla="*/ 14 w 15"/>
                <a:gd name="T7" fmla="*/ 18 h 19"/>
                <a:gd name="T8" fmla="*/ 11 w 1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11" y="0"/>
                  </a:moveTo>
                  <a:lnTo>
                    <a:pt x="0" y="9"/>
                  </a:lnTo>
                  <a:lnTo>
                    <a:pt x="4" y="18"/>
                  </a:lnTo>
                  <a:lnTo>
                    <a:pt x="14" y="18"/>
                  </a:lnTo>
                  <a:lnTo>
                    <a:pt x="11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5" name="Freeform 251">
              <a:extLst>
                <a:ext uri="{FF2B5EF4-FFF2-40B4-BE49-F238E27FC236}">
                  <a16:creationId xmlns:a16="http://schemas.microsoft.com/office/drawing/2014/main" id="{8B6A4A0F-E047-41C6-A091-FCF683C3A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7" y="1511"/>
              <a:ext cx="396" cy="343"/>
            </a:xfrm>
            <a:custGeom>
              <a:avLst/>
              <a:gdLst>
                <a:gd name="T0" fmla="*/ 303 w 352"/>
                <a:gd name="T1" fmla="*/ 42 h 306"/>
                <a:gd name="T2" fmla="*/ 280 w 352"/>
                <a:gd name="T3" fmla="*/ 30 h 306"/>
                <a:gd name="T4" fmla="*/ 263 w 352"/>
                <a:gd name="T5" fmla="*/ 48 h 306"/>
                <a:gd name="T6" fmla="*/ 237 w 352"/>
                <a:gd name="T7" fmla="*/ 66 h 306"/>
                <a:gd name="T8" fmla="*/ 213 w 352"/>
                <a:gd name="T9" fmla="*/ 61 h 306"/>
                <a:gd name="T10" fmla="*/ 197 w 352"/>
                <a:gd name="T11" fmla="*/ 78 h 306"/>
                <a:gd name="T12" fmla="*/ 173 w 352"/>
                <a:gd name="T13" fmla="*/ 78 h 306"/>
                <a:gd name="T14" fmla="*/ 158 w 352"/>
                <a:gd name="T15" fmla="*/ 90 h 306"/>
                <a:gd name="T16" fmla="*/ 148 w 352"/>
                <a:gd name="T17" fmla="*/ 100 h 306"/>
                <a:gd name="T18" fmla="*/ 138 w 352"/>
                <a:gd name="T19" fmla="*/ 117 h 306"/>
                <a:gd name="T20" fmla="*/ 124 w 352"/>
                <a:gd name="T21" fmla="*/ 129 h 306"/>
                <a:gd name="T22" fmla="*/ 115 w 352"/>
                <a:gd name="T23" fmla="*/ 151 h 306"/>
                <a:gd name="T24" fmla="*/ 117 w 352"/>
                <a:gd name="T25" fmla="*/ 172 h 306"/>
                <a:gd name="T26" fmla="*/ 96 w 352"/>
                <a:gd name="T27" fmla="*/ 174 h 306"/>
                <a:gd name="T28" fmla="*/ 96 w 352"/>
                <a:gd name="T29" fmla="*/ 210 h 306"/>
                <a:gd name="T30" fmla="*/ 107 w 352"/>
                <a:gd name="T31" fmla="*/ 242 h 306"/>
                <a:gd name="T32" fmla="*/ 96 w 352"/>
                <a:gd name="T33" fmla="*/ 267 h 306"/>
                <a:gd name="T34" fmla="*/ 87 w 352"/>
                <a:gd name="T35" fmla="*/ 295 h 306"/>
                <a:gd name="T36" fmla="*/ 55 w 352"/>
                <a:gd name="T37" fmla="*/ 292 h 306"/>
                <a:gd name="T38" fmla="*/ 33 w 352"/>
                <a:gd name="T39" fmla="*/ 303 h 306"/>
                <a:gd name="T40" fmla="*/ 15 w 352"/>
                <a:gd name="T41" fmla="*/ 287 h 306"/>
                <a:gd name="T42" fmla="*/ 11 w 352"/>
                <a:gd name="T43" fmla="*/ 256 h 306"/>
                <a:gd name="T44" fmla="*/ 0 w 352"/>
                <a:gd name="T45" fmla="*/ 218 h 306"/>
                <a:gd name="T46" fmla="*/ 14 w 352"/>
                <a:gd name="T47" fmla="*/ 205 h 306"/>
                <a:gd name="T48" fmla="*/ 40 w 352"/>
                <a:gd name="T49" fmla="*/ 199 h 306"/>
                <a:gd name="T50" fmla="*/ 60 w 352"/>
                <a:gd name="T51" fmla="*/ 189 h 306"/>
                <a:gd name="T52" fmla="*/ 82 w 352"/>
                <a:gd name="T53" fmla="*/ 165 h 306"/>
                <a:gd name="T54" fmla="*/ 94 w 352"/>
                <a:gd name="T55" fmla="*/ 144 h 306"/>
                <a:gd name="T56" fmla="*/ 102 w 352"/>
                <a:gd name="T57" fmla="*/ 117 h 306"/>
                <a:gd name="T58" fmla="*/ 129 w 352"/>
                <a:gd name="T59" fmla="*/ 87 h 306"/>
                <a:gd name="T60" fmla="*/ 163 w 352"/>
                <a:gd name="T61" fmla="*/ 74 h 306"/>
                <a:gd name="T62" fmla="*/ 195 w 352"/>
                <a:gd name="T63" fmla="*/ 64 h 306"/>
                <a:gd name="T64" fmla="*/ 212 w 352"/>
                <a:gd name="T65" fmla="*/ 46 h 306"/>
                <a:gd name="T66" fmla="*/ 198 w 352"/>
                <a:gd name="T67" fmla="*/ 23 h 306"/>
                <a:gd name="T68" fmla="*/ 218 w 352"/>
                <a:gd name="T69" fmla="*/ 8 h 306"/>
                <a:gd name="T70" fmla="*/ 229 w 352"/>
                <a:gd name="T71" fmla="*/ 25 h 306"/>
                <a:gd name="T72" fmla="*/ 236 w 352"/>
                <a:gd name="T73" fmla="*/ 17 h 306"/>
                <a:gd name="T74" fmla="*/ 248 w 352"/>
                <a:gd name="T75" fmla="*/ 26 h 306"/>
                <a:gd name="T76" fmla="*/ 246 w 352"/>
                <a:gd name="T77" fmla="*/ 10 h 306"/>
                <a:gd name="T78" fmla="*/ 271 w 352"/>
                <a:gd name="T79" fmla="*/ 12 h 306"/>
                <a:gd name="T80" fmla="*/ 282 w 352"/>
                <a:gd name="T81" fmla="*/ 14 h 306"/>
                <a:gd name="T82" fmla="*/ 309 w 352"/>
                <a:gd name="T83" fmla="*/ 5 h 306"/>
                <a:gd name="T84" fmla="*/ 322 w 352"/>
                <a:gd name="T85" fmla="*/ 26 h 306"/>
                <a:gd name="T86" fmla="*/ 333 w 352"/>
                <a:gd name="T87" fmla="*/ 48 h 306"/>
                <a:gd name="T88" fmla="*/ 310 w 352"/>
                <a:gd name="T89" fmla="*/ 80 h 306"/>
                <a:gd name="T90" fmla="*/ 303 w 352"/>
                <a:gd name="T91" fmla="*/ 42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2" h="306">
                  <a:moveTo>
                    <a:pt x="295" y="66"/>
                  </a:moveTo>
                  <a:lnTo>
                    <a:pt x="303" y="42"/>
                  </a:lnTo>
                  <a:lnTo>
                    <a:pt x="292" y="32"/>
                  </a:lnTo>
                  <a:lnTo>
                    <a:pt x="280" y="30"/>
                  </a:lnTo>
                  <a:lnTo>
                    <a:pt x="273" y="37"/>
                  </a:lnTo>
                  <a:lnTo>
                    <a:pt x="263" y="48"/>
                  </a:lnTo>
                  <a:lnTo>
                    <a:pt x="258" y="63"/>
                  </a:lnTo>
                  <a:lnTo>
                    <a:pt x="237" y="66"/>
                  </a:lnTo>
                  <a:lnTo>
                    <a:pt x="224" y="63"/>
                  </a:lnTo>
                  <a:lnTo>
                    <a:pt x="213" y="61"/>
                  </a:lnTo>
                  <a:lnTo>
                    <a:pt x="205" y="68"/>
                  </a:lnTo>
                  <a:lnTo>
                    <a:pt x="197" y="78"/>
                  </a:lnTo>
                  <a:lnTo>
                    <a:pt x="184" y="78"/>
                  </a:lnTo>
                  <a:lnTo>
                    <a:pt x="173" y="78"/>
                  </a:lnTo>
                  <a:lnTo>
                    <a:pt x="166" y="85"/>
                  </a:lnTo>
                  <a:lnTo>
                    <a:pt x="158" y="90"/>
                  </a:lnTo>
                  <a:lnTo>
                    <a:pt x="150" y="87"/>
                  </a:lnTo>
                  <a:lnTo>
                    <a:pt x="148" y="100"/>
                  </a:lnTo>
                  <a:lnTo>
                    <a:pt x="140" y="104"/>
                  </a:lnTo>
                  <a:lnTo>
                    <a:pt x="138" y="117"/>
                  </a:lnTo>
                  <a:lnTo>
                    <a:pt x="128" y="117"/>
                  </a:lnTo>
                  <a:lnTo>
                    <a:pt x="124" y="129"/>
                  </a:lnTo>
                  <a:lnTo>
                    <a:pt x="117" y="133"/>
                  </a:lnTo>
                  <a:lnTo>
                    <a:pt x="115" y="151"/>
                  </a:lnTo>
                  <a:lnTo>
                    <a:pt x="108" y="165"/>
                  </a:lnTo>
                  <a:lnTo>
                    <a:pt x="117" y="172"/>
                  </a:lnTo>
                  <a:lnTo>
                    <a:pt x="110" y="177"/>
                  </a:lnTo>
                  <a:lnTo>
                    <a:pt x="96" y="174"/>
                  </a:lnTo>
                  <a:lnTo>
                    <a:pt x="93" y="184"/>
                  </a:lnTo>
                  <a:lnTo>
                    <a:pt x="96" y="210"/>
                  </a:lnTo>
                  <a:lnTo>
                    <a:pt x="99" y="226"/>
                  </a:lnTo>
                  <a:lnTo>
                    <a:pt x="107" y="242"/>
                  </a:lnTo>
                  <a:lnTo>
                    <a:pt x="110" y="259"/>
                  </a:lnTo>
                  <a:lnTo>
                    <a:pt x="96" y="267"/>
                  </a:lnTo>
                  <a:lnTo>
                    <a:pt x="92" y="286"/>
                  </a:lnTo>
                  <a:lnTo>
                    <a:pt x="87" y="295"/>
                  </a:lnTo>
                  <a:lnTo>
                    <a:pt x="76" y="289"/>
                  </a:lnTo>
                  <a:lnTo>
                    <a:pt x="55" y="292"/>
                  </a:lnTo>
                  <a:lnTo>
                    <a:pt x="44" y="300"/>
                  </a:lnTo>
                  <a:lnTo>
                    <a:pt x="33" y="303"/>
                  </a:lnTo>
                  <a:lnTo>
                    <a:pt x="16" y="305"/>
                  </a:lnTo>
                  <a:lnTo>
                    <a:pt x="15" y="287"/>
                  </a:lnTo>
                  <a:lnTo>
                    <a:pt x="8" y="282"/>
                  </a:lnTo>
                  <a:lnTo>
                    <a:pt x="11" y="256"/>
                  </a:lnTo>
                  <a:lnTo>
                    <a:pt x="1" y="255"/>
                  </a:lnTo>
                  <a:lnTo>
                    <a:pt x="0" y="218"/>
                  </a:lnTo>
                  <a:lnTo>
                    <a:pt x="11" y="214"/>
                  </a:lnTo>
                  <a:lnTo>
                    <a:pt x="14" y="205"/>
                  </a:lnTo>
                  <a:lnTo>
                    <a:pt x="27" y="200"/>
                  </a:lnTo>
                  <a:lnTo>
                    <a:pt x="40" y="199"/>
                  </a:lnTo>
                  <a:lnTo>
                    <a:pt x="45" y="191"/>
                  </a:lnTo>
                  <a:lnTo>
                    <a:pt x="60" y="189"/>
                  </a:lnTo>
                  <a:lnTo>
                    <a:pt x="62" y="172"/>
                  </a:lnTo>
                  <a:lnTo>
                    <a:pt x="82" y="165"/>
                  </a:lnTo>
                  <a:lnTo>
                    <a:pt x="84" y="151"/>
                  </a:lnTo>
                  <a:lnTo>
                    <a:pt x="94" y="144"/>
                  </a:lnTo>
                  <a:lnTo>
                    <a:pt x="98" y="131"/>
                  </a:lnTo>
                  <a:lnTo>
                    <a:pt x="102" y="117"/>
                  </a:lnTo>
                  <a:lnTo>
                    <a:pt x="117" y="102"/>
                  </a:lnTo>
                  <a:lnTo>
                    <a:pt x="129" y="87"/>
                  </a:lnTo>
                  <a:lnTo>
                    <a:pt x="144" y="78"/>
                  </a:lnTo>
                  <a:lnTo>
                    <a:pt x="163" y="74"/>
                  </a:lnTo>
                  <a:lnTo>
                    <a:pt x="174" y="68"/>
                  </a:lnTo>
                  <a:lnTo>
                    <a:pt x="195" y="64"/>
                  </a:lnTo>
                  <a:lnTo>
                    <a:pt x="199" y="52"/>
                  </a:lnTo>
                  <a:lnTo>
                    <a:pt x="212" y="46"/>
                  </a:lnTo>
                  <a:lnTo>
                    <a:pt x="208" y="30"/>
                  </a:lnTo>
                  <a:lnTo>
                    <a:pt x="198" y="23"/>
                  </a:lnTo>
                  <a:lnTo>
                    <a:pt x="213" y="19"/>
                  </a:lnTo>
                  <a:lnTo>
                    <a:pt x="218" y="8"/>
                  </a:lnTo>
                  <a:lnTo>
                    <a:pt x="221" y="23"/>
                  </a:lnTo>
                  <a:lnTo>
                    <a:pt x="229" y="25"/>
                  </a:lnTo>
                  <a:lnTo>
                    <a:pt x="229" y="17"/>
                  </a:lnTo>
                  <a:lnTo>
                    <a:pt x="236" y="17"/>
                  </a:lnTo>
                  <a:lnTo>
                    <a:pt x="239" y="23"/>
                  </a:lnTo>
                  <a:lnTo>
                    <a:pt x="248" y="26"/>
                  </a:lnTo>
                  <a:lnTo>
                    <a:pt x="253" y="15"/>
                  </a:lnTo>
                  <a:lnTo>
                    <a:pt x="246" y="10"/>
                  </a:lnTo>
                  <a:lnTo>
                    <a:pt x="258" y="3"/>
                  </a:lnTo>
                  <a:lnTo>
                    <a:pt x="271" y="12"/>
                  </a:lnTo>
                  <a:lnTo>
                    <a:pt x="279" y="0"/>
                  </a:lnTo>
                  <a:lnTo>
                    <a:pt x="282" y="14"/>
                  </a:lnTo>
                  <a:lnTo>
                    <a:pt x="295" y="15"/>
                  </a:lnTo>
                  <a:lnTo>
                    <a:pt x="309" y="5"/>
                  </a:lnTo>
                  <a:lnTo>
                    <a:pt x="325" y="15"/>
                  </a:lnTo>
                  <a:lnTo>
                    <a:pt x="322" y="26"/>
                  </a:lnTo>
                  <a:lnTo>
                    <a:pt x="351" y="36"/>
                  </a:lnTo>
                  <a:lnTo>
                    <a:pt x="333" y="48"/>
                  </a:lnTo>
                  <a:lnTo>
                    <a:pt x="317" y="65"/>
                  </a:lnTo>
                  <a:lnTo>
                    <a:pt x="310" y="80"/>
                  </a:lnTo>
                  <a:lnTo>
                    <a:pt x="295" y="66"/>
                  </a:lnTo>
                  <a:lnTo>
                    <a:pt x="303" y="4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6" name="Freeform 252">
              <a:extLst>
                <a:ext uri="{FF2B5EF4-FFF2-40B4-BE49-F238E27FC236}">
                  <a16:creationId xmlns:a16="http://schemas.microsoft.com/office/drawing/2014/main" id="{2C09962C-24C5-48BF-8B06-58338FD23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011"/>
              <a:ext cx="191" cy="198"/>
            </a:xfrm>
            <a:custGeom>
              <a:avLst/>
              <a:gdLst>
                <a:gd name="T0" fmla="*/ 89 w 170"/>
                <a:gd name="T1" fmla="*/ 3 h 176"/>
                <a:gd name="T2" fmla="*/ 85 w 170"/>
                <a:gd name="T3" fmla="*/ 15 h 176"/>
                <a:gd name="T4" fmla="*/ 78 w 170"/>
                <a:gd name="T5" fmla="*/ 21 h 176"/>
                <a:gd name="T6" fmla="*/ 74 w 170"/>
                <a:gd name="T7" fmla="*/ 29 h 176"/>
                <a:gd name="T8" fmla="*/ 63 w 170"/>
                <a:gd name="T9" fmla="*/ 27 h 176"/>
                <a:gd name="T10" fmla="*/ 61 w 170"/>
                <a:gd name="T11" fmla="*/ 36 h 176"/>
                <a:gd name="T12" fmla="*/ 50 w 170"/>
                <a:gd name="T13" fmla="*/ 37 h 176"/>
                <a:gd name="T14" fmla="*/ 42 w 170"/>
                <a:gd name="T15" fmla="*/ 29 h 176"/>
                <a:gd name="T16" fmla="*/ 34 w 170"/>
                <a:gd name="T17" fmla="*/ 31 h 176"/>
                <a:gd name="T18" fmla="*/ 38 w 170"/>
                <a:gd name="T19" fmla="*/ 39 h 176"/>
                <a:gd name="T20" fmla="*/ 36 w 170"/>
                <a:gd name="T21" fmla="*/ 47 h 176"/>
                <a:gd name="T22" fmla="*/ 23 w 170"/>
                <a:gd name="T23" fmla="*/ 48 h 176"/>
                <a:gd name="T24" fmla="*/ 17 w 170"/>
                <a:gd name="T25" fmla="*/ 52 h 176"/>
                <a:gd name="T26" fmla="*/ 15 w 170"/>
                <a:gd name="T27" fmla="*/ 54 h 176"/>
                <a:gd name="T28" fmla="*/ 0 w 170"/>
                <a:gd name="T29" fmla="*/ 56 h 176"/>
                <a:gd name="T30" fmla="*/ 0 w 170"/>
                <a:gd name="T31" fmla="*/ 60 h 176"/>
                <a:gd name="T32" fmla="*/ 0 w 170"/>
                <a:gd name="T33" fmla="*/ 66 h 176"/>
                <a:gd name="T34" fmla="*/ 18 w 170"/>
                <a:gd name="T35" fmla="*/ 75 h 176"/>
                <a:gd name="T36" fmla="*/ 26 w 170"/>
                <a:gd name="T37" fmla="*/ 79 h 176"/>
                <a:gd name="T38" fmla="*/ 34 w 170"/>
                <a:gd name="T39" fmla="*/ 88 h 176"/>
                <a:gd name="T40" fmla="*/ 40 w 170"/>
                <a:gd name="T41" fmla="*/ 102 h 176"/>
                <a:gd name="T42" fmla="*/ 48 w 170"/>
                <a:gd name="T43" fmla="*/ 111 h 176"/>
                <a:gd name="T44" fmla="*/ 40 w 170"/>
                <a:gd name="T45" fmla="*/ 115 h 176"/>
                <a:gd name="T46" fmla="*/ 36 w 170"/>
                <a:gd name="T47" fmla="*/ 150 h 176"/>
                <a:gd name="T48" fmla="*/ 31 w 170"/>
                <a:gd name="T49" fmla="*/ 160 h 176"/>
                <a:gd name="T50" fmla="*/ 50 w 170"/>
                <a:gd name="T51" fmla="*/ 166 h 176"/>
                <a:gd name="T52" fmla="*/ 70 w 170"/>
                <a:gd name="T53" fmla="*/ 167 h 176"/>
                <a:gd name="T54" fmla="*/ 80 w 170"/>
                <a:gd name="T55" fmla="*/ 175 h 176"/>
                <a:gd name="T56" fmla="*/ 108 w 170"/>
                <a:gd name="T57" fmla="*/ 175 h 176"/>
                <a:gd name="T58" fmla="*/ 105 w 170"/>
                <a:gd name="T59" fmla="*/ 164 h 176"/>
                <a:gd name="T60" fmla="*/ 110 w 170"/>
                <a:gd name="T61" fmla="*/ 153 h 176"/>
                <a:gd name="T62" fmla="*/ 122 w 170"/>
                <a:gd name="T63" fmla="*/ 152 h 176"/>
                <a:gd name="T64" fmla="*/ 134 w 170"/>
                <a:gd name="T65" fmla="*/ 152 h 176"/>
                <a:gd name="T66" fmla="*/ 143 w 170"/>
                <a:gd name="T67" fmla="*/ 158 h 176"/>
                <a:gd name="T68" fmla="*/ 154 w 170"/>
                <a:gd name="T69" fmla="*/ 161 h 176"/>
                <a:gd name="T70" fmla="*/ 162 w 170"/>
                <a:gd name="T71" fmla="*/ 148 h 176"/>
                <a:gd name="T72" fmla="*/ 162 w 170"/>
                <a:gd name="T73" fmla="*/ 138 h 176"/>
                <a:gd name="T74" fmla="*/ 151 w 170"/>
                <a:gd name="T75" fmla="*/ 133 h 176"/>
                <a:gd name="T76" fmla="*/ 149 w 170"/>
                <a:gd name="T77" fmla="*/ 119 h 176"/>
                <a:gd name="T78" fmla="*/ 155 w 170"/>
                <a:gd name="T79" fmla="*/ 110 h 176"/>
                <a:gd name="T80" fmla="*/ 155 w 170"/>
                <a:gd name="T81" fmla="*/ 99 h 176"/>
                <a:gd name="T82" fmla="*/ 148 w 170"/>
                <a:gd name="T83" fmla="*/ 93 h 176"/>
                <a:gd name="T84" fmla="*/ 151 w 170"/>
                <a:gd name="T85" fmla="*/ 84 h 176"/>
                <a:gd name="T86" fmla="*/ 157 w 170"/>
                <a:gd name="T87" fmla="*/ 74 h 176"/>
                <a:gd name="T88" fmla="*/ 166 w 170"/>
                <a:gd name="T89" fmla="*/ 73 h 176"/>
                <a:gd name="T90" fmla="*/ 163 w 170"/>
                <a:gd name="T91" fmla="*/ 51 h 176"/>
                <a:gd name="T92" fmla="*/ 169 w 170"/>
                <a:gd name="T93" fmla="*/ 43 h 176"/>
                <a:gd name="T94" fmla="*/ 156 w 170"/>
                <a:gd name="T95" fmla="*/ 32 h 176"/>
                <a:gd name="T96" fmla="*/ 137 w 170"/>
                <a:gd name="T97" fmla="*/ 33 h 176"/>
                <a:gd name="T98" fmla="*/ 119 w 170"/>
                <a:gd name="T99" fmla="*/ 27 h 176"/>
                <a:gd name="T100" fmla="*/ 114 w 170"/>
                <a:gd name="T101" fmla="*/ 14 h 176"/>
                <a:gd name="T102" fmla="*/ 102 w 170"/>
                <a:gd name="T103" fmla="*/ 8 h 176"/>
                <a:gd name="T104" fmla="*/ 103 w 170"/>
                <a:gd name="T105" fmla="*/ 0 h 176"/>
                <a:gd name="T106" fmla="*/ 89 w 170"/>
                <a:gd name="T107" fmla="*/ 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0" h="176">
                  <a:moveTo>
                    <a:pt x="89" y="3"/>
                  </a:moveTo>
                  <a:lnTo>
                    <a:pt x="85" y="15"/>
                  </a:lnTo>
                  <a:lnTo>
                    <a:pt x="78" y="21"/>
                  </a:lnTo>
                  <a:lnTo>
                    <a:pt x="74" y="29"/>
                  </a:lnTo>
                  <a:lnTo>
                    <a:pt x="63" y="27"/>
                  </a:lnTo>
                  <a:lnTo>
                    <a:pt x="61" y="36"/>
                  </a:lnTo>
                  <a:lnTo>
                    <a:pt x="50" y="37"/>
                  </a:lnTo>
                  <a:lnTo>
                    <a:pt x="42" y="29"/>
                  </a:lnTo>
                  <a:lnTo>
                    <a:pt x="34" y="31"/>
                  </a:lnTo>
                  <a:lnTo>
                    <a:pt x="38" y="39"/>
                  </a:lnTo>
                  <a:lnTo>
                    <a:pt x="36" y="47"/>
                  </a:lnTo>
                  <a:lnTo>
                    <a:pt x="23" y="48"/>
                  </a:lnTo>
                  <a:lnTo>
                    <a:pt x="17" y="52"/>
                  </a:lnTo>
                  <a:lnTo>
                    <a:pt x="15" y="54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18" y="75"/>
                  </a:lnTo>
                  <a:lnTo>
                    <a:pt x="26" y="79"/>
                  </a:lnTo>
                  <a:lnTo>
                    <a:pt x="34" y="88"/>
                  </a:lnTo>
                  <a:lnTo>
                    <a:pt x="40" y="102"/>
                  </a:lnTo>
                  <a:lnTo>
                    <a:pt x="48" y="111"/>
                  </a:lnTo>
                  <a:lnTo>
                    <a:pt x="40" y="115"/>
                  </a:lnTo>
                  <a:lnTo>
                    <a:pt x="36" y="150"/>
                  </a:lnTo>
                  <a:lnTo>
                    <a:pt x="31" y="160"/>
                  </a:lnTo>
                  <a:lnTo>
                    <a:pt x="50" y="166"/>
                  </a:lnTo>
                  <a:lnTo>
                    <a:pt x="70" y="167"/>
                  </a:lnTo>
                  <a:lnTo>
                    <a:pt x="80" y="175"/>
                  </a:lnTo>
                  <a:lnTo>
                    <a:pt x="108" y="175"/>
                  </a:lnTo>
                  <a:lnTo>
                    <a:pt x="105" y="164"/>
                  </a:lnTo>
                  <a:lnTo>
                    <a:pt x="110" y="153"/>
                  </a:lnTo>
                  <a:lnTo>
                    <a:pt x="122" y="152"/>
                  </a:lnTo>
                  <a:lnTo>
                    <a:pt x="134" y="152"/>
                  </a:lnTo>
                  <a:lnTo>
                    <a:pt x="143" y="158"/>
                  </a:lnTo>
                  <a:lnTo>
                    <a:pt x="154" y="161"/>
                  </a:lnTo>
                  <a:lnTo>
                    <a:pt x="162" y="148"/>
                  </a:lnTo>
                  <a:lnTo>
                    <a:pt x="162" y="138"/>
                  </a:lnTo>
                  <a:lnTo>
                    <a:pt x="151" y="133"/>
                  </a:lnTo>
                  <a:lnTo>
                    <a:pt x="149" y="119"/>
                  </a:lnTo>
                  <a:lnTo>
                    <a:pt x="155" y="110"/>
                  </a:lnTo>
                  <a:lnTo>
                    <a:pt x="155" y="99"/>
                  </a:lnTo>
                  <a:lnTo>
                    <a:pt x="148" y="93"/>
                  </a:lnTo>
                  <a:lnTo>
                    <a:pt x="151" y="84"/>
                  </a:lnTo>
                  <a:lnTo>
                    <a:pt x="157" y="74"/>
                  </a:lnTo>
                  <a:lnTo>
                    <a:pt x="166" y="73"/>
                  </a:lnTo>
                  <a:lnTo>
                    <a:pt x="163" y="51"/>
                  </a:lnTo>
                  <a:lnTo>
                    <a:pt x="169" y="43"/>
                  </a:lnTo>
                  <a:lnTo>
                    <a:pt x="156" y="32"/>
                  </a:lnTo>
                  <a:lnTo>
                    <a:pt x="137" y="33"/>
                  </a:lnTo>
                  <a:lnTo>
                    <a:pt x="119" y="27"/>
                  </a:lnTo>
                  <a:lnTo>
                    <a:pt x="114" y="14"/>
                  </a:lnTo>
                  <a:lnTo>
                    <a:pt x="102" y="8"/>
                  </a:lnTo>
                  <a:lnTo>
                    <a:pt x="103" y="0"/>
                  </a:lnTo>
                  <a:lnTo>
                    <a:pt x="89" y="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7" name="Freeform 253">
              <a:extLst>
                <a:ext uri="{FF2B5EF4-FFF2-40B4-BE49-F238E27FC236}">
                  <a16:creationId xmlns:a16="http://schemas.microsoft.com/office/drawing/2014/main" id="{8A152080-C406-4CF1-BE2B-18C8BBB5A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5" y="2105"/>
              <a:ext cx="192" cy="190"/>
            </a:xfrm>
            <a:custGeom>
              <a:avLst/>
              <a:gdLst>
                <a:gd name="T0" fmla="*/ 13 w 172"/>
                <a:gd name="T1" fmla="*/ 65 h 170"/>
                <a:gd name="T2" fmla="*/ 13 w 172"/>
                <a:gd name="T3" fmla="*/ 55 h 170"/>
                <a:gd name="T4" fmla="*/ 2 w 172"/>
                <a:gd name="T5" fmla="*/ 50 h 170"/>
                <a:gd name="T6" fmla="*/ 0 w 172"/>
                <a:gd name="T7" fmla="*/ 36 h 170"/>
                <a:gd name="T8" fmla="*/ 6 w 172"/>
                <a:gd name="T9" fmla="*/ 27 h 170"/>
                <a:gd name="T10" fmla="*/ 6 w 172"/>
                <a:gd name="T11" fmla="*/ 16 h 170"/>
                <a:gd name="T12" fmla="*/ 20 w 172"/>
                <a:gd name="T13" fmla="*/ 16 h 170"/>
                <a:gd name="T14" fmla="*/ 25 w 172"/>
                <a:gd name="T15" fmla="*/ 10 h 170"/>
                <a:gd name="T16" fmla="*/ 30 w 172"/>
                <a:gd name="T17" fmla="*/ 17 h 170"/>
                <a:gd name="T18" fmla="*/ 35 w 172"/>
                <a:gd name="T19" fmla="*/ 12 h 170"/>
                <a:gd name="T20" fmla="*/ 41 w 172"/>
                <a:gd name="T21" fmla="*/ 14 h 170"/>
                <a:gd name="T22" fmla="*/ 46 w 172"/>
                <a:gd name="T23" fmla="*/ 3 h 170"/>
                <a:gd name="T24" fmla="*/ 52 w 172"/>
                <a:gd name="T25" fmla="*/ 6 h 170"/>
                <a:gd name="T26" fmla="*/ 67 w 172"/>
                <a:gd name="T27" fmla="*/ 6 h 170"/>
                <a:gd name="T28" fmla="*/ 80 w 172"/>
                <a:gd name="T29" fmla="*/ 0 h 170"/>
                <a:gd name="T30" fmla="*/ 88 w 172"/>
                <a:gd name="T31" fmla="*/ 9 h 170"/>
                <a:gd name="T32" fmla="*/ 91 w 172"/>
                <a:gd name="T33" fmla="*/ 21 h 170"/>
                <a:gd name="T34" fmla="*/ 84 w 172"/>
                <a:gd name="T35" fmla="*/ 27 h 170"/>
                <a:gd name="T36" fmla="*/ 80 w 172"/>
                <a:gd name="T37" fmla="*/ 41 h 170"/>
                <a:gd name="T38" fmla="*/ 80 w 172"/>
                <a:gd name="T39" fmla="*/ 51 h 170"/>
                <a:gd name="T40" fmla="*/ 86 w 172"/>
                <a:gd name="T41" fmla="*/ 54 h 170"/>
                <a:gd name="T42" fmla="*/ 95 w 172"/>
                <a:gd name="T43" fmla="*/ 69 h 170"/>
                <a:gd name="T44" fmla="*/ 106 w 172"/>
                <a:gd name="T45" fmla="*/ 85 h 170"/>
                <a:gd name="T46" fmla="*/ 124 w 172"/>
                <a:gd name="T47" fmla="*/ 101 h 170"/>
                <a:gd name="T48" fmla="*/ 133 w 172"/>
                <a:gd name="T49" fmla="*/ 101 h 170"/>
                <a:gd name="T50" fmla="*/ 140 w 172"/>
                <a:gd name="T51" fmla="*/ 99 h 170"/>
                <a:gd name="T52" fmla="*/ 141 w 172"/>
                <a:gd name="T53" fmla="*/ 106 h 170"/>
                <a:gd name="T54" fmla="*/ 146 w 172"/>
                <a:gd name="T55" fmla="*/ 111 h 170"/>
                <a:gd name="T56" fmla="*/ 149 w 172"/>
                <a:gd name="T57" fmla="*/ 117 h 170"/>
                <a:gd name="T58" fmla="*/ 157 w 172"/>
                <a:gd name="T59" fmla="*/ 123 h 170"/>
                <a:gd name="T60" fmla="*/ 163 w 172"/>
                <a:gd name="T61" fmla="*/ 129 h 170"/>
                <a:gd name="T62" fmla="*/ 171 w 172"/>
                <a:gd name="T63" fmla="*/ 139 h 170"/>
                <a:gd name="T64" fmla="*/ 166 w 172"/>
                <a:gd name="T65" fmla="*/ 143 h 170"/>
                <a:gd name="T66" fmla="*/ 154 w 172"/>
                <a:gd name="T67" fmla="*/ 134 h 170"/>
                <a:gd name="T68" fmla="*/ 145 w 172"/>
                <a:gd name="T69" fmla="*/ 138 h 170"/>
                <a:gd name="T70" fmla="*/ 142 w 172"/>
                <a:gd name="T71" fmla="*/ 144 h 170"/>
                <a:gd name="T72" fmla="*/ 148 w 172"/>
                <a:gd name="T73" fmla="*/ 155 h 170"/>
                <a:gd name="T74" fmla="*/ 142 w 172"/>
                <a:gd name="T75" fmla="*/ 161 h 170"/>
                <a:gd name="T76" fmla="*/ 138 w 172"/>
                <a:gd name="T77" fmla="*/ 169 h 170"/>
                <a:gd name="T78" fmla="*/ 130 w 172"/>
                <a:gd name="T79" fmla="*/ 169 h 170"/>
                <a:gd name="T80" fmla="*/ 131 w 172"/>
                <a:gd name="T81" fmla="*/ 152 h 170"/>
                <a:gd name="T82" fmla="*/ 131 w 172"/>
                <a:gd name="T83" fmla="*/ 144 h 170"/>
                <a:gd name="T84" fmla="*/ 121 w 172"/>
                <a:gd name="T85" fmla="*/ 137 h 170"/>
                <a:gd name="T86" fmla="*/ 116 w 172"/>
                <a:gd name="T87" fmla="*/ 128 h 170"/>
                <a:gd name="T88" fmla="*/ 108 w 172"/>
                <a:gd name="T89" fmla="*/ 126 h 170"/>
                <a:gd name="T90" fmla="*/ 108 w 172"/>
                <a:gd name="T91" fmla="*/ 117 h 170"/>
                <a:gd name="T92" fmla="*/ 87 w 172"/>
                <a:gd name="T93" fmla="*/ 111 h 170"/>
                <a:gd name="T94" fmla="*/ 74 w 172"/>
                <a:gd name="T95" fmla="*/ 99 h 170"/>
                <a:gd name="T96" fmla="*/ 66 w 172"/>
                <a:gd name="T97" fmla="*/ 93 h 170"/>
                <a:gd name="T98" fmla="*/ 58 w 172"/>
                <a:gd name="T99" fmla="*/ 86 h 170"/>
                <a:gd name="T100" fmla="*/ 53 w 172"/>
                <a:gd name="T101" fmla="*/ 69 h 170"/>
                <a:gd name="T102" fmla="*/ 49 w 172"/>
                <a:gd name="T103" fmla="*/ 59 h 170"/>
                <a:gd name="T104" fmla="*/ 32 w 172"/>
                <a:gd name="T105" fmla="*/ 56 h 170"/>
                <a:gd name="T106" fmla="*/ 29 w 172"/>
                <a:gd name="T107" fmla="*/ 64 h 170"/>
                <a:gd name="T108" fmla="*/ 13 w 172"/>
                <a:gd name="T109" fmla="*/ 6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" h="170">
                  <a:moveTo>
                    <a:pt x="13" y="65"/>
                  </a:moveTo>
                  <a:lnTo>
                    <a:pt x="13" y="55"/>
                  </a:lnTo>
                  <a:lnTo>
                    <a:pt x="2" y="50"/>
                  </a:lnTo>
                  <a:lnTo>
                    <a:pt x="0" y="36"/>
                  </a:lnTo>
                  <a:lnTo>
                    <a:pt x="6" y="27"/>
                  </a:lnTo>
                  <a:lnTo>
                    <a:pt x="6" y="16"/>
                  </a:lnTo>
                  <a:lnTo>
                    <a:pt x="20" y="16"/>
                  </a:lnTo>
                  <a:lnTo>
                    <a:pt x="25" y="10"/>
                  </a:lnTo>
                  <a:lnTo>
                    <a:pt x="30" y="17"/>
                  </a:lnTo>
                  <a:lnTo>
                    <a:pt x="35" y="12"/>
                  </a:lnTo>
                  <a:lnTo>
                    <a:pt x="41" y="14"/>
                  </a:lnTo>
                  <a:lnTo>
                    <a:pt x="46" y="3"/>
                  </a:lnTo>
                  <a:lnTo>
                    <a:pt x="52" y="6"/>
                  </a:lnTo>
                  <a:lnTo>
                    <a:pt x="67" y="6"/>
                  </a:lnTo>
                  <a:lnTo>
                    <a:pt x="80" y="0"/>
                  </a:lnTo>
                  <a:lnTo>
                    <a:pt x="88" y="9"/>
                  </a:lnTo>
                  <a:lnTo>
                    <a:pt x="91" y="21"/>
                  </a:lnTo>
                  <a:lnTo>
                    <a:pt x="84" y="27"/>
                  </a:lnTo>
                  <a:lnTo>
                    <a:pt x="80" y="41"/>
                  </a:lnTo>
                  <a:lnTo>
                    <a:pt x="80" y="51"/>
                  </a:lnTo>
                  <a:lnTo>
                    <a:pt x="86" y="54"/>
                  </a:lnTo>
                  <a:lnTo>
                    <a:pt x="95" y="69"/>
                  </a:lnTo>
                  <a:lnTo>
                    <a:pt x="106" y="85"/>
                  </a:lnTo>
                  <a:lnTo>
                    <a:pt x="124" y="101"/>
                  </a:lnTo>
                  <a:lnTo>
                    <a:pt x="133" y="101"/>
                  </a:lnTo>
                  <a:lnTo>
                    <a:pt x="140" y="99"/>
                  </a:lnTo>
                  <a:lnTo>
                    <a:pt x="141" y="106"/>
                  </a:lnTo>
                  <a:lnTo>
                    <a:pt x="146" y="111"/>
                  </a:lnTo>
                  <a:lnTo>
                    <a:pt x="149" y="117"/>
                  </a:lnTo>
                  <a:lnTo>
                    <a:pt x="157" y="123"/>
                  </a:lnTo>
                  <a:lnTo>
                    <a:pt x="163" y="129"/>
                  </a:lnTo>
                  <a:lnTo>
                    <a:pt x="171" y="139"/>
                  </a:lnTo>
                  <a:lnTo>
                    <a:pt x="166" y="143"/>
                  </a:lnTo>
                  <a:lnTo>
                    <a:pt x="154" y="134"/>
                  </a:lnTo>
                  <a:lnTo>
                    <a:pt x="145" y="138"/>
                  </a:lnTo>
                  <a:lnTo>
                    <a:pt x="142" y="144"/>
                  </a:lnTo>
                  <a:lnTo>
                    <a:pt x="148" y="155"/>
                  </a:lnTo>
                  <a:lnTo>
                    <a:pt x="142" y="161"/>
                  </a:lnTo>
                  <a:lnTo>
                    <a:pt x="138" y="169"/>
                  </a:lnTo>
                  <a:lnTo>
                    <a:pt x="130" y="169"/>
                  </a:lnTo>
                  <a:lnTo>
                    <a:pt x="131" y="152"/>
                  </a:lnTo>
                  <a:lnTo>
                    <a:pt x="131" y="144"/>
                  </a:lnTo>
                  <a:lnTo>
                    <a:pt x="121" y="137"/>
                  </a:lnTo>
                  <a:lnTo>
                    <a:pt x="116" y="128"/>
                  </a:lnTo>
                  <a:lnTo>
                    <a:pt x="108" y="126"/>
                  </a:lnTo>
                  <a:lnTo>
                    <a:pt x="108" y="117"/>
                  </a:lnTo>
                  <a:lnTo>
                    <a:pt x="87" y="111"/>
                  </a:lnTo>
                  <a:lnTo>
                    <a:pt x="74" y="99"/>
                  </a:lnTo>
                  <a:lnTo>
                    <a:pt x="66" y="93"/>
                  </a:lnTo>
                  <a:lnTo>
                    <a:pt x="58" y="86"/>
                  </a:lnTo>
                  <a:lnTo>
                    <a:pt x="53" y="69"/>
                  </a:lnTo>
                  <a:lnTo>
                    <a:pt x="49" y="59"/>
                  </a:lnTo>
                  <a:lnTo>
                    <a:pt x="32" y="56"/>
                  </a:lnTo>
                  <a:lnTo>
                    <a:pt x="29" y="64"/>
                  </a:lnTo>
                  <a:lnTo>
                    <a:pt x="13" y="6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8" name="Freeform 254">
              <a:extLst>
                <a:ext uri="{FF2B5EF4-FFF2-40B4-BE49-F238E27FC236}">
                  <a16:creationId xmlns:a16="http://schemas.microsoft.com/office/drawing/2014/main" id="{BAF8489C-1CA8-4600-BE9A-FD99BDF88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3" y="2180"/>
              <a:ext cx="197" cy="157"/>
            </a:xfrm>
            <a:custGeom>
              <a:avLst/>
              <a:gdLst>
                <a:gd name="T0" fmla="*/ 174 w 175"/>
                <a:gd name="T1" fmla="*/ 25 h 140"/>
                <a:gd name="T2" fmla="*/ 147 w 175"/>
                <a:gd name="T3" fmla="*/ 25 h 140"/>
                <a:gd name="T4" fmla="*/ 137 w 175"/>
                <a:gd name="T5" fmla="*/ 18 h 140"/>
                <a:gd name="T6" fmla="*/ 116 w 175"/>
                <a:gd name="T7" fmla="*/ 16 h 140"/>
                <a:gd name="T8" fmla="*/ 98 w 175"/>
                <a:gd name="T9" fmla="*/ 10 h 140"/>
                <a:gd name="T10" fmla="*/ 76 w 175"/>
                <a:gd name="T11" fmla="*/ 3 h 140"/>
                <a:gd name="T12" fmla="*/ 64 w 175"/>
                <a:gd name="T13" fmla="*/ 6 h 140"/>
                <a:gd name="T14" fmla="*/ 53 w 175"/>
                <a:gd name="T15" fmla="*/ 0 h 140"/>
                <a:gd name="T16" fmla="*/ 5 w 175"/>
                <a:gd name="T17" fmla="*/ 1 h 140"/>
                <a:gd name="T18" fmla="*/ 8 w 175"/>
                <a:gd name="T19" fmla="*/ 8 h 140"/>
                <a:gd name="T20" fmla="*/ 0 w 175"/>
                <a:gd name="T21" fmla="*/ 11 h 140"/>
                <a:gd name="T22" fmla="*/ 1 w 175"/>
                <a:gd name="T23" fmla="*/ 22 h 140"/>
                <a:gd name="T24" fmla="*/ 8 w 175"/>
                <a:gd name="T25" fmla="*/ 30 h 140"/>
                <a:gd name="T26" fmla="*/ 12 w 175"/>
                <a:gd name="T27" fmla="*/ 40 h 140"/>
                <a:gd name="T28" fmla="*/ 25 w 175"/>
                <a:gd name="T29" fmla="*/ 39 h 140"/>
                <a:gd name="T30" fmla="*/ 35 w 175"/>
                <a:gd name="T31" fmla="*/ 35 h 140"/>
                <a:gd name="T32" fmla="*/ 39 w 175"/>
                <a:gd name="T33" fmla="*/ 40 h 140"/>
                <a:gd name="T34" fmla="*/ 36 w 175"/>
                <a:gd name="T35" fmla="*/ 45 h 140"/>
                <a:gd name="T36" fmla="*/ 33 w 175"/>
                <a:gd name="T37" fmla="*/ 50 h 140"/>
                <a:gd name="T38" fmla="*/ 27 w 175"/>
                <a:gd name="T39" fmla="*/ 77 h 140"/>
                <a:gd name="T40" fmla="*/ 21 w 175"/>
                <a:gd name="T41" fmla="*/ 84 h 140"/>
                <a:gd name="T42" fmla="*/ 29 w 175"/>
                <a:gd name="T43" fmla="*/ 90 h 140"/>
                <a:gd name="T44" fmla="*/ 30 w 175"/>
                <a:gd name="T45" fmla="*/ 111 h 140"/>
                <a:gd name="T46" fmla="*/ 31 w 175"/>
                <a:gd name="T47" fmla="*/ 120 h 140"/>
                <a:gd name="T48" fmla="*/ 40 w 175"/>
                <a:gd name="T49" fmla="*/ 122 h 140"/>
                <a:gd name="T50" fmla="*/ 40 w 175"/>
                <a:gd name="T51" fmla="*/ 132 h 140"/>
                <a:gd name="T52" fmla="*/ 50 w 175"/>
                <a:gd name="T53" fmla="*/ 139 h 140"/>
                <a:gd name="T54" fmla="*/ 59 w 175"/>
                <a:gd name="T55" fmla="*/ 136 h 140"/>
                <a:gd name="T56" fmla="*/ 67 w 175"/>
                <a:gd name="T57" fmla="*/ 131 h 140"/>
                <a:gd name="T58" fmla="*/ 101 w 175"/>
                <a:gd name="T59" fmla="*/ 132 h 140"/>
                <a:gd name="T60" fmla="*/ 109 w 175"/>
                <a:gd name="T61" fmla="*/ 126 h 140"/>
                <a:gd name="T62" fmla="*/ 109 w 175"/>
                <a:gd name="T63" fmla="*/ 117 h 140"/>
                <a:gd name="T64" fmla="*/ 119 w 175"/>
                <a:gd name="T65" fmla="*/ 111 h 140"/>
                <a:gd name="T66" fmla="*/ 126 w 175"/>
                <a:gd name="T67" fmla="*/ 103 h 140"/>
                <a:gd name="T68" fmla="*/ 129 w 175"/>
                <a:gd name="T69" fmla="*/ 92 h 140"/>
                <a:gd name="T70" fmla="*/ 119 w 175"/>
                <a:gd name="T71" fmla="*/ 80 h 140"/>
                <a:gd name="T72" fmla="*/ 126 w 175"/>
                <a:gd name="T73" fmla="*/ 71 h 140"/>
                <a:gd name="T74" fmla="*/ 133 w 175"/>
                <a:gd name="T75" fmla="*/ 61 h 140"/>
                <a:gd name="T76" fmla="*/ 144 w 175"/>
                <a:gd name="T77" fmla="*/ 58 h 140"/>
                <a:gd name="T78" fmla="*/ 155 w 175"/>
                <a:gd name="T79" fmla="*/ 44 h 140"/>
                <a:gd name="T80" fmla="*/ 163 w 175"/>
                <a:gd name="T81" fmla="*/ 36 h 140"/>
                <a:gd name="T82" fmla="*/ 174 w 175"/>
                <a:gd name="T83" fmla="*/ 2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5" h="140">
                  <a:moveTo>
                    <a:pt x="174" y="25"/>
                  </a:moveTo>
                  <a:lnTo>
                    <a:pt x="147" y="25"/>
                  </a:lnTo>
                  <a:lnTo>
                    <a:pt x="137" y="18"/>
                  </a:lnTo>
                  <a:lnTo>
                    <a:pt x="116" y="16"/>
                  </a:lnTo>
                  <a:lnTo>
                    <a:pt x="98" y="10"/>
                  </a:lnTo>
                  <a:lnTo>
                    <a:pt x="76" y="3"/>
                  </a:lnTo>
                  <a:lnTo>
                    <a:pt x="64" y="6"/>
                  </a:lnTo>
                  <a:lnTo>
                    <a:pt x="53" y="0"/>
                  </a:lnTo>
                  <a:lnTo>
                    <a:pt x="5" y="1"/>
                  </a:lnTo>
                  <a:lnTo>
                    <a:pt x="8" y="8"/>
                  </a:lnTo>
                  <a:lnTo>
                    <a:pt x="0" y="11"/>
                  </a:lnTo>
                  <a:lnTo>
                    <a:pt x="1" y="22"/>
                  </a:lnTo>
                  <a:lnTo>
                    <a:pt x="8" y="30"/>
                  </a:lnTo>
                  <a:lnTo>
                    <a:pt x="12" y="40"/>
                  </a:lnTo>
                  <a:lnTo>
                    <a:pt x="25" y="39"/>
                  </a:lnTo>
                  <a:lnTo>
                    <a:pt x="35" y="35"/>
                  </a:lnTo>
                  <a:lnTo>
                    <a:pt x="39" y="40"/>
                  </a:lnTo>
                  <a:lnTo>
                    <a:pt x="36" y="45"/>
                  </a:lnTo>
                  <a:lnTo>
                    <a:pt x="33" y="50"/>
                  </a:lnTo>
                  <a:lnTo>
                    <a:pt x="27" y="77"/>
                  </a:lnTo>
                  <a:lnTo>
                    <a:pt x="21" y="84"/>
                  </a:lnTo>
                  <a:lnTo>
                    <a:pt x="29" y="90"/>
                  </a:lnTo>
                  <a:lnTo>
                    <a:pt x="30" y="111"/>
                  </a:lnTo>
                  <a:lnTo>
                    <a:pt x="31" y="120"/>
                  </a:lnTo>
                  <a:lnTo>
                    <a:pt x="40" y="122"/>
                  </a:lnTo>
                  <a:lnTo>
                    <a:pt x="40" y="132"/>
                  </a:lnTo>
                  <a:lnTo>
                    <a:pt x="50" y="139"/>
                  </a:lnTo>
                  <a:lnTo>
                    <a:pt x="59" y="136"/>
                  </a:lnTo>
                  <a:lnTo>
                    <a:pt x="67" y="131"/>
                  </a:lnTo>
                  <a:lnTo>
                    <a:pt x="101" y="132"/>
                  </a:lnTo>
                  <a:lnTo>
                    <a:pt x="109" y="126"/>
                  </a:lnTo>
                  <a:lnTo>
                    <a:pt x="109" y="117"/>
                  </a:lnTo>
                  <a:lnTo>
                    <a:pt x="119" y="111"/>
                  </a:lnTo>
                  <a:lnTo>
                    <a:pt x="126" y="103"/>
                  </a:lnTo>
                  <a:lnTo>
                    <a:pt x="129" y="92"/>
                  </a:lnTo>
                  <a:lnTo>
                    <a:pt x="119" y="80"/>
                  </a:lnTo>
                  <a:lnTo>
                    <a:pt x="126" y="71"/>
                  </a:lnTo>
                  <a:lnTo>
                    <a:pt x="133" y="61"/>
                  </a:lnTo>
                  <a:lnTo>
                    <a:pt x="144" y="58"/>
                  </a:lnTo>
                  <a:lnTo>
                    <a:pt x="155" y="44"/>
                  </a:lnTo>
                  <a:lnTo>
                    <a:pt x="163" y="36"/>
                  </a:lnTo>
                  <a:lnTo>
                    <a:pt x="174" y="25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9" name="Freeform 255">
              <a:extLst>
                <a:ext uri="{FF2B5EF4-FFF2-40B4-BE49-F238E27FC236}">
                  <a16:creationId xmlns:a16="http://schemas.microsoft.com/office/drawing/2014/main" id="{7E219190-8163-4FA0-8E60-64760DA2F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" y="2212"/>
              <a:ext cx="57" cy="108"/>
            </a:xfrm>
            <a:custGeom>
              <a:avLst/>
              <a:gdLst>
                <a:gd name="T0" fmla="*/ 41 w 51"/>
                <a:gd name="T1" fmla="*/ 82 h 96"/>
                <a:gd name="T2" fmla="*/ 40 w 51"/>
                <a:gd name="T3" fmla="*/ 61 h 96"/>
                <a:gd name="T4" fmla="*/ 32 w 51"/>
                <a:gd name="T5" fmla="*/ 55 h 96"/>
                <a:gd name="T6" fmla="*/ 38 w 51"/>
                <a:gd name="T7" fmla="*/ 48 h 96"/>
                <a:gd name="T8" fmla="*/ 44 w 51"/>
                <a:gd name="T9" fmla="*/ 21 h 96"/>
                <a:gd name="T10" fmla="*/ 47 w 51"/>
                <a:gd name="T11" fmla="*/ 15 h 96"/>
                <a:gd name="T12" fmla="*/ 50 w 51"/>
                <a:gd name="T13" fmla="*/ 10 h 96"/>
                <a:gd name="T14" fmla="*/ 46 w 51"/>
                <a:gd name="T15" fmla="*/ 5 h 96"/>
                <a:gd name="T16" fmla="*/ 36 w 51"/>
                <a:gd name="T17" fmla="*/ 9 h 96"/>
                <a:gd name="T18" fmla="*/ 23 w 51"/>
                <a:gd name="T19" fmla="*/ 10 h 96"/>
                <a:gd name="T20" fmla="*/ 19 w 51"/>
                <a:gd name="T21" fmla="*/ 0 h 96"/>
                <a:gd name="T22" fmla="*/ 14 w 51"/>
                <a:gd name="T23" fmla="*/ 13 h 96"/>
                <a:gd name="T24" fmla="*/ 14 w 51"/>
                <a:gd name="T25" fmla="*/ 28 h 96"/>
                <a:gd name="T26" fmla="*/ 16 w 51"/>
                <a:gd name="T27" fmla="*/ 34 h 96"/>
                <a:gd name="T28" fmla="*/ 10 w 51"/>
                <a:gd name="T29" fmla="*/ 44 h 96"/>
                <a:gd name="T30" fmla="*/ 1 w 51"/>
                <a:gd name="T31" fmla="*/ 50 h 96"/>
                <a:gd name="T32" fmla="*/ 0 w 51"/>
                <a:gd name="T33" fmla="*/ 66 h 96"/>
                <a:gd name="T34" fmla="*/ 10 w 51"/>
                <a:gd name="T35" fmla="*/ 70 h 96"/>
                <a:gd name="T36" fmla="*/ 11 w 51"/>
                <a:gd name="T37" fmla="*/ 80 h 96"/>
                <a:gd name="T38" fmla="*/ 12 w 51"/>
                <a:gd name="T39" fmla="*/ 91 h 96"/>
                <a:gd name="T40" fmla="*/ 23 w 51"/>
                <a:gd name="T41" fmla="*/ 95 h 96"/>
                <a:gd name="T42" fmla="*/ 34 w 51"/>
                <a:gd name="T43" fmla="*/ 95 h 96"/>
                <a:gd name="T44" fmla="*/ 41 w 51"/>
                <a:gd name="T45" fmla="*/ 8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96">
                  <a:moveTo>
                    <a:pt x="41" y="82"/>
                  </a:moveTo>
                  <a:lnTo>
                    <a:pt x="40" y="61"/>
                  </a:lnTo>
                  <a:lnTo>
                    <a:pt x="32" y="55"/>
                  </a:lnTo>
                  <a:lnTo>
                    <a:pt x="38" y="48"/>
                  </a:lnTo>
                  <a:lnTo>
                    <a:pt x="44" y="21"/>
                  </a:lnTo>
                  <a:lnTo>
                    <a:pt x="47" y="15"/>
                  </a:lnTo>
                  <a:lnTo>
                    <a:pt x="50" y="10"/>
                  </a:lnTo>
                  <a:lnTo>
                    <a:pt x="46" y="5"/>
                  </a:lnTo>
                  <a:lnTo>
                    <a:pt x="36" y="9"/>
                  </a:lnTo>
                  <a:lnTo>
                    <a:pt x="23" y="10"/>
                  </a:lnTo>
                  <a:lnTo>
                    <a:pt x="19" y="0"/>
                  </a:lnTo>
                  <a:lnTo>
                    <a:pt x="14" y="13"/>
                  </a:lnTo>
                  <a:lnTo>
                    <a:pt x="14" y="28"/>
                  </a:lnTo>
                  <a:lnTo>
                    <a:pt x="16" y="34"/>
                  </a:lnTo>
                  <a:lnTo>
                    <a:pt x="10" y="44"/>
                  </a:lnTo>
                  <a:lnTo>
                    <a:pt x="1" y="50"/>
                  </a:lnTo>
                  <a:lnTo>
                    <a:pt x="0" y="66"/>
                  </a:lnTo>
                  <a:lnTo>
                    <a:pt x="10" y="70"/>
                  </a:lnTo>
                  <a:lnTo>
                    <a:pt x="11" y="80"/>
                  </a:lnTo>
                  <a:lnTo>
                    <a:pt x="12" y="91"/>
                  </a:lnTo>
                  <a:lnTo>
                    <a:pt x="23" y="95"/>
                  </a:lnTo>
                  <a:lnTo>
                    <a:pt x="34" y="95"/>
                  </a:lnTo>
                  <a:lnTo>
                    <a:pt x="41" y="8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0" name="Freeform 256">
              <a:extLst>
                <a:ext uri="{FF2B5EF4-FFF2-40B4-BE49-F238E27FC236}">
                  <a16:creationId xmlns:a16="http://schemas.microsoft.com/office/drawing/2014/main" id="{6DA8CF80-E427-442A-8873-34D48EC6E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2" y="2199"/>
              <a:ext cx="18" cy="31"/>
            </a:xfrm>
            <a:custGeom>
              <a:avLst/>
              <a:gdLst>
                <a:gd name="T0" fmla="*/ 14 w 15"/>
                <a:gd name="T1" fmla="*/ 0 h 27"/>
                <a:gd name="T2" fmla="*/ 9 w 15"/>
                <a:gd name="T3" fmla="*/ 4 h 27"/>
                <a:gd name="T4" fmla="*/ 0 w 15"/>
                <a:gd name="T5" fmla="*/ 10 h 27"/>
                <a:gd name="T6" fmla="*/ 3 w 15"/>
                <a:gd name="T7" fmla="*/ 20 h 27"/>
                <a:gd name="T8" fmla="*/ 10 w 15"/>
                <a:gd name="T9" fmla="*/ 26 h 27"/>
                <a:gd name="T10" fmla="*/ 14 w 15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7">
                  <a:moveTo>
                    <a:pt x="14" y="0"/>
                  </a:moveTo>
                  <a:lnTo>
                    <a:pt x="9" y="4"/>
                  </a:lnTo>
                  <a:lnTo>
                    <a:pt x="0" y="10"/>
                  </a:lnTo>
                  <a:lnTo>
                    <a:pt x="3" y="20"/>
                  </a:lnTo>
                  <a:lnTo>
                    <a:pt x="10" y="26"/>
                  </a:lnTo>
                  <a:lnTo>
                    <a:pt x="14" y="0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1" name="Freeform 257">
              <a:extLst>
                <a:ext uri="{FF2B5EF4-FFF2-40B4-BE49-F238E27FC236}">
                  <a16:creationId xmlns:a16="http://schemas.microsoft.com/office/drawing/2014/main" id="{A4C0AD3C-E4BC-4B20-A25F-E7C2BF5B2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7" y="2239"/>
              <a:ext cx="23" cy="39"/>
            </a:xfrm>
            <a:custGeom>
              <a:avLst/>
              <a:gdLst>
                <a:gd name="T0" fmla="*/ 2 w 20"/>
                <a:gd name="T1" fmla="*/ 3 h 35"/>
                <a:gd name="T2" fmla="*/ 5 w 20"/>
                <a:gd name="T3" fmla="*/ 3 h 35"/>
                <a:gd name="T4" fmla="*/ 12 w 20"/>
                <a:gd name="T5" fmla="*/ 1 h 35"/>
                <a:gd name="T6" fmla="*/ 16 w 20"/>
                <a:gd name="T7" fmla="*/ 0 h 35"/>
                <a:gd name="T8" fmla="*/ 18 w 20"/>
                <a:gd name="T9" fmla="*/ 5 h 35"/>
                <a:gd name="T10" fmla="*/ 19 w 20"/>
                <a:gd name="T11" fmla="*/ 13 h 35"/>
                <a:gd name="T12" fmla="*/ 18 w 20"/>
                <a:gd name="T13" fmla="*/ 20 h 35"/>
                <a:gd name="T14" fmla="*/ 16 w 20"/>
                <a:gd name="T15" fmla="*/ 31 h 35"/>
                <a:gd name="T16" fmla="*/ 9 w 20"/>
                <a:gd name="T17" fmla="*/ 34 h 35"/>
                <a:gd name="T18" fmla="*/ 3 w 20"/>
                <a:gd name="T19" fmla="*/ 31 h 35"/>
                <a:gd name="T20" fmla="*/ 3 w 20"/>
                <a:gd name="T21" fmla="*/ 23 h 35"/>
                <a:gd name="T22" fmla="*/ 3 w 20"/>
                <a:gd name="T23" fmla="*/ 14 h 35"/>
                <a:gd name="T24" fmla="*/ 0 w 20"/>
                <a:gd name="T25" fmla="*/ 8 h 35"/>
                <a:gd name="T26" fmla="*/ 2 w 20"/>
                <a:gd name="T27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35">
                  <a:moveTo>
                    <a:pt x="2" y="3"/>
                  </a:moveTo>
                  <a:lnTo>
                    <a:pt x="5" y="3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18" y="5"/>
                  </a:lnTo>
                  <a:lnTo>
                    <a:pt x="19" y="13"/>
                  </a:lnTo>
                  <a:lnTo>
                    <a:pt x="18" y="20"/>
                  </a:lnTo>
                  <a:lnTo>
                    <a:pt x="16" y="31"/>
                  </a:lnTo>
                  <a:lnTo>
                    <a:pt x="9" y="34"/>
                  </a:lnTo>
                  <a:lnTo>
                    <a:pt x="3" y="31"/>
                  </a:lnTo>
                  <a:lnTo>
                    <a:pt x="3" y="23"/>
                  </a:lnTo>
                  <a:lnTo>
                    <a:pt x="3" y="14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2" name="Freeform 258">
              <a:extLst>
                <a:ext uri="{FF2B5EF4-FFF2-40B4-BE49-F238E27FC236}">
                  <a16:creationId xmlns:a16="http://schemas.microsoft.com/office/drawing/2014/main" id="{D58A35F7-3F19-456D-89DF-1471D735D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2" y="2221"/>
              <a:ext cx="87" cy="89"/>
            </a:xfrm>
            <a:custGeom>
              <a:avLst/>
              <a:gdLst>
                <a:gd name="T0" fmla="*/ 34 w 76"/>
                <a:gd name="T1" fmla="*/ 58 h 80"/>
                <a:gd name="T2" fmla="*/ 16 w 76"/>
                <a:gd name="T3" fmla="*/ 54 h 80"/>
                <a:gd name="T4" fmla="*/ 14 w 76"/>
                <a:gd name="T5" fmla="*/ 45 h 80"/>
                <a:gd name="T6" fmla="*/ 1 w 76"/>
                <a:gd name="T7" fmla="*/ 32 h 80"/>
                <a:gd name="T8" fmla="*/ 0 w 76"/>
                <a:gd name="T9" fmla="*/ 21 h 80"/>
                <a:gd name="T10" fmla="*/ 13 w 76"/>
                <a:gd name="T11" fmla="*/ 10 h 80"/>
                <a:gd name="T12" fmla="*/ 24 w 76"/>
                <a:gd name="T13" fmla="*/ 14 h 80"/>
                <a:gd name="T14" fmla="*/ 38 w 76"/>
                <a:gd name="T15" fmla="*/ 3 h 80"/>
                <a:gd name="T16" fmla="*/ 45 w 76"/>
                <a:gd name="T17" fmla="*/ 3 h 80"/>
                <a:gd name="T18" fmla="*/ 58 w 76"/>
                <a:gd name="T19" fmla="*/ 7 h 80"/>
                <a:gd name="T20" fmla="*/ 67 w 76"/>
                <a:gd name="T21" fmla="*/ 0 h 80"/>
                <a:gd name="T22" fmla="*/ 75 w 76"/>
                <a:gd name="T23" fmla="*/ 0 h 80"/>
                <a:gd name="T24" fmla="*/ 75 w 76"/>
                <a:gd name="T25" fmla="*/ 13 h 80"/>
                <a:gd name="T26" fmla="*/ 66 w 76"/>
                <a:gd name="T27" fmla="*/ 14 h 80"/>
                <a:gd name="T28" fmla="*/ 61 w 76"/>
                <a:gd name="T29" fmla="*/ 19 h 80"/>
                <a:gd name="T30" fmla="*/ 56 w 76"/>
                <a:gd name="T31" fmla="*/ 24 h 80"/>
                <a:gd name="T32" fmla="*/ 60 w 76"/>
                <a:gd name="T33" fmla="*/ 31 h 80"/>
                <a:gd name="T34" fmla="*/ 49 w 76"/>
                <a:gd name="T35" fmla="*/ 33 h 80"/>
                <a:gd name="T36" fmla="*/ 45 w 76"/>
                <a:gd name="T37" fmla="*/ 30 h 80"/>
                <a:gd name="T38" fmla="*/ 40 w 76"/>
                <a:gd name="T39" fmla="*/ 31 h 80"/>
                <a:gd name="T40" fmla="*/ 45 w 76"/>
                <a:gd name="T41" fmla="*/ 37 h 80"/>
                <a:gd name="T42" fmla="*/ 38 w 76"/>
                <a:gd name="T43" fmla="*/ 45 h 80"/>
                <a:gd name="T44" fmla="*/ 48 w 76"/>
                <a:gd name="T45" fmla="*/ 49 h 80"/>
                <a:gd name="T46" fmla="*/ 61 w 76"/>
                <a:gd name="T47" fmla="*/ 58 h 80"/>
                <a:gd name="T48" fmla="*/ 64 w 76"/>
                <a:gd name="T49" fmla="*/ 65 h 80"/>
                <a:gd name="T50" fmla="*/ 59 w 76"/>
                <a:gd name="T51" fmla="*/ 64 h 80"/>
                <a:gd name="T52" fmla="*/ 45 w 76"/>
                <a:gd name="T53" fmla="*/ 69 h 80"/>
                <a:gd name="T54" fmla="*/ 50 w 76"/>
                <a:gd name="T55" fmla="*/ 77 h 80"/>
                <a:gd name="T56" fmla="*/ 26 w 76"/>
                <a:gd name="T57" fmla="*/ 79 h 80"/>
                <a:gd name="T58" fmla="*/ 26 w 76"/>
                <a:gd name="T59" fmla="*/ 69 h 80"/>
                <a:gd name="T60" fmla="*/ 16 w 76"/>
                <a:gd name="T61" fmla="*/ 65 h 80"/>
                <a:gd name="T62" fmla="*/ 26 w 76"/>
                <a:gd name="T63" fmla="*/ 61 h 80"/>
                <a:gd name="T64" fmla="*/ 32 w 76"/>
                <a:gd name="T65" fmla="*/ 60 h 80"/>
                <a:gd name="T66" fmla="*/ 34 w 76"/>
                <a:gd name="T67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80">
                  <a:moveTo>
                    <a:pt x="34" y="58"/>
                  </a:moveTo>
                  <a:lnTo>
                    <a:pt x="16" y="54"/>
                  </a:lnTo>
                  <a:lnTo>
                    <a:pt x="14" y="45"/>
                  </a:lnTo>
                  <a:lnTo>
                    <a:pt x="1" y="32"/>
                  </a:lnTo>
                  <a:lnTo>
                    <a:pt x="0" y="21"/>
                  </a:lnTo>
                  <a:lnTo>
                    <a:pt x="13" y="10"/>
                  </a:lnTo>
                  <a:lnTo>
                    <a:pt x="24" y="14"/>
                  </a:lnTo>
                  <a:lnTo>
                    <a:pt x="38" y="3"/>
                  </a:lnTo>
                  <a:lnTo>
                    <a:pt x="45" y="3"/>
                  </a:lnTo>
                  <a:lnTo>
                    <a:pt x="58" y="7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75" y="13"/>
                  </a:lnTo>
                  <a:lnTo>
                    <a:pt x="66" y="14"/>
                  </a:lnTo>
                  <a:lnTo>
                    <a:pt x="61" y="19"/>
                  </a:lnTo>
                  <a:lnTo>
                    <a:pt x="56" y="24"/>
                  </a:lnTo>
                  <a:lnTo>
                    <a:pt x="60" y="31"/>
                  </a:lnTo>
                  <a:lnTo>
                    <a:pt x="49" y="33"/>
                  </a:lnTo>
                  <a:lnTo>
                    <a:pt x="45" y="30"/>
                  </a:lnTo>
                  <a:lnTo>
                    <a:pt x="40" y="31"/>
                  </a:lnTo>
                  <a:lnTo>
                    <a:pt x="45" y="37"/>
                  </a:lnTo>
                  <a:lnTo>
                    <a:pt x="38" y="45"/>
                  </a:lnTo>
                  <a:lnTo>
                    <a:pt x="48" y="49"/>
                  </a:lnTo>
                  <a:lnTo>
                    <a:pt x="61" y="58"/>
                  </a:lnTo>
                  <a:lnTo>
                    <a:pt x="64" y="65"/>
                  </a:lnTo>
                  <a:lnTo>
                    <a:pt x="59" y="64"/>
                  </a:lnTo>
                  <a:lnTo>
                    <a:pt x="45" y="69"/>
                  </a:lnTo>
                  <a:lnTo>
                    <a:pt x="50" y="77"/>
                  </a:lnTo>
                  <a:lnTo>
                    <a:pt x="26" y="79"/>
                  </a:lnTo>
                  <a:lnTo>
                    <a:pt x="26" y="69"/>
                  </a:lnTo>
                  <a:lnTo>
                    <a:pt x="16" y="65"/>
                  </a:lnTo>
                  <a:lnTo>
                    <a:pt x="26" y="61"/>
                  </a:lnTo>
                  <a:lnTo>
                    <a:pt x="32" y="60"/>
                  </a:lnTo>
                  <a:lnTo>
                    <a:pt x="34" y="58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3" name="Freeform 259">
              <a:extLst>
                <a:ext uri="{FF2B5EF4-FFF2-40B4-BE49-F238E27FC236}">
                  <a16:creationId xmlns:a16="http://schemas.microsoft.com/office/drawing/2014/main" id="{F1ACAF9A-ED4E-48D1-BB32-C167E2A2B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3" y="1929"/>
              <a:ext cx="134" cy="172"/>
            </a:xfrm>
            <a:custGeom>
              <a:avLst/>
              <a:gdLst>
                <a:gd name="T0" fmla="*/ 119 w 120"/>
                <a:gd name="T1" fmla="*/ 73 h 152"/>
                <a:gd name="T2" fmla="*/ 79 w 120"/>
                <a:gd name="T3" fmla="*/ 90 h 152"/>
                <a:gd name="T4" fmla="*/ 119 w 120"/>
                <a:gd name="T5" fmla="*/ 73 h 152"/>
                <a:gd name="T6" fmla="*/ 110 w 120"/>
                <a:gd name="T7" fmla="*/ 47 h 152"/>
                <a:gd name="T8" fmla="*/ 113 w 120"/>
                <a:gd name="T9" fmla="*/ 18 h 152"/>
                <a:gd name="T10" fmla="*/ 108 w 120"/>
                <a:gd name="T11" fmla="*/ 14 h 152"/>
                <a:gd name="T12" fmla="*/ 73 w 120"/>
                <a:gd name="T13" fmla="*/ 20 h 152"/>
                <a:gd name="T14" fmla="*/ 66 w 120"/>
                <a:gd name="T15" fmla="*/ 12 h 152"/>
                <a:gd name="T16" fmla="*/ 60 w 120"/>
                <a:gd name="T17" fmla="*/ 0 h 152"/>
                <a:gd name="T18" fmla="*/ 43 w 120"/>
                <a:gd name="T19" fmla="*/ 4 h 152"/>
                <a:gd name="T20" fmla="*/ 43 w 120"/>
                <a:gd name="T21" fmla="*/ 19 h 152"/>
                <a:gd name="T22" fmla="*/ 43 w 120"/>
                <a:gd name="T23" fmla="*/ 25 h 152"/>
                <a:gd name="T24" fmla="*/ 38 w 120"/>
                <a:gd name="T25" fmla="*/ 25 h 152"/>
                <a:gd name="T26" fmla="*/ 21 w 120"/>
                <a:gd name="T27" fmla="*/ 31 h 152"/>
                <a:gd name="T28" fmla="*/ 21 w 120"/>
                <a:gd name="T29" fmla="*/ 46 h 152"/>
                <a:gd name="T30" fmla="*/ 13 w 120"/>
                <a:gd name="T31" fmla="*/ 60 h 152"/>
                <a:gd name="T32" fmla="*/ 3 w 120"/>
                <a:gd name="T33" fmla="*/ 67 h 152"/>
                <a:gd name="T34" fmla="*/ 0 w 120"/>
                <a:gd name="T35" fmla="*/ 84 h 152"/>
                <a:gd name="T36" fmla="*/ 9 w 120"/>
                <a:gd name="T37" fmla="*/ 88 h 152"/>
                <a:gd name="T38" fmla="*/ 8 w 120"/>
                <a:gd name="T39" fmla="*/ 98 h 152"/>
                <a:gd name="T40" fmla="*/ 18 w 120"/>
                <a:gd name="T41" fmla="*/ 105 h 152"/>
                <a:gd name="T42" fmla="*/ 31 w 120"/>
                <a:gd name="T43" fmla="*/ 116 h 152"/>
                <a:gd name="T44" fmla="*/ 25 w 120"/>
                <a:gd name="T45" fmla="*/ 124 h 152"/>
                <a:gd name="T46" fmla="*/ 28 w 120"/>
                <a:gd name="T47" fmla="*/ 146 h 152"/>
                <a:gd name="T48" fmla="*/ 36 w 120"/>
                <a:gd name="T49" fmla="*/ 147 h 152"/>
                <a:gd name="T50" fmla="*/ 46 w 120"/>
                <a:gd name="T51" fmla="*/ 144 h 152"/>
                <a:gd name="T52" fmla="*/ 54 w 120"/>
                <a:gd name="T53" fmla="*/ 149 h 152"/>
                <a:gd name="T54" fmla="*/ 60 w 120"/>
                <a:gd name="T55" fmla="*/ 150 h 152"/>
                <a:gd name="T56" fmla="*/ 65 w 120"/>
                <a:gd name="T57" fmla="*/ 151 h 152"/>
                <a:gd name="T58" fmla="*/ 83 w 120"/>
                <a:gd name="T59" fmla="*/ 143 h 152"/>
                <a:gd name="T60" fmla="*/ 97 w 120"/>
                <a:gd name="T61" fmla="*/ 136 h 152"/>
                <a:gd name="T62" fmla="*/ 101 w 120"/>
                <a:gd name="T63" fmla="*/ 131 h 152"/>
                <a:gd name="T64" fmla="*/ 102 w 120"/>
                <a:gd name="T65" fmla="*/ 115 h 152"/>
                <a:gd name="T66" fmla="*/ 79 w 120"/>
                <a:gd name="T67" fmla="*/ 90 h 152"/>
                <a:gd name="T68" fmla="*/ 119 w 120"/>
                <a:gd name="T69" fmla="*/ 7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0" h="152">
                  <a:moveTo>
                    <a:pt x="119" y="73"/>
                  </a:moveTo>
                  <a:lnTo>
                    <a:pt x="79" y="90"/>
                  </a:lnTo>
                  <a:lnTo>
                    <a:pt x="119" y="73"/>
                  </a:lnTo>
                  <a:lnTo>
                    <a:pt x="110" y="47"/>
                  </a:lnTo>
                  <a:lnTo>
                    <a:pt x="113" y="18"/>
                  </a:lnTo>
                  <a:lnTo>
                    <a:pt x="108" y="14"/>
                  </a:lnTo>
                  <a:lnTo>
                    <a:pt x="73" y="20"/>
                  </a:lnTo>
                  <a:lnTo>
                    <a:pt x="66" y="12"/>
                  </a:lnTo>
                  <a:lnTo>
                    <a:pt x="60" y="0"/>
                  </a:lnTo>
                  <a:lnTo>
                    <a:pt x="43" y="4"/>
                  </a:lnTo>
                  <a:lnTo>
                    <a:pt x="43" y="19"/>
                  </a:lnTo>
                  <a:lnTo>
                    <a:pt x="43" y="25"/>
                  </a:lnTo>
                  <a:lnTo>
                    <a:pt x="38" y="25"/>
                  </a:lnTo>
                  <a:lnTo>
                    <a:pt x="21" y="31"/>
                  </a:lnTo>
                  <a:lnTo>
                    <a:pt x="21" y="46"/>
                  </a:lnTo>
                  <a:lnTo>
                    <a:pt x="13" y="60"/>
                  </a:lnTo>
                  <a:lnTo>
                    <a:pt x="3" y="67"/>
                  </a:lnTo>
                  <a:lnTo>
                    <a:pt x="0" y="84"/>
                  </a:lnTo>
                  <a:lnTo>
                    <a:pt x="9" y="88"/>
                  </a:lnTo>
                  <a:lnTo>
                    <a:pt x="8" y="98"/>
                  </a:lnTo>
                  <a:lnTo>
                    <a:pt x="18" y="105"/>
                  </a:lnTo>
                  <a:lnTo>
                    <a:pt x="31" y="116"/>
                  </a:lnTo>
                  <a:lnTo>
                    <a:pt x="25" y="124"/>
                  </a:lnTo>
                  <a:lnTo>
                    <a:pt x="28" y="146"/>
                  </a:lnTo>
                  <a:lnTo>
                    <a:pt x="36" y="147"/>
                  </a:lnTo>
                  <a:lnTo>
                    <a:pt x="46" y="144"/>
                  </a:lnTo>
                  <a:lnTo>
                    <a:pt x="54" y="149"/>
                  </a:lnTo>
                  <a:lnTo>
                    <a:pt x="60" y="150"/>
                  </a:lnTo>
                  <a:lnTo>
                    <a:pt x="65" y="151"/>
                  </a:lnTo>
                  <a:lnTo>
                    <a:pt x="83" y="143"/>
                  </a:lnTo>
                  <a:lnTo>
                    <a:pt x="97" y="136"/>
                  </a:lnTo>
                  <a:lnTo>
                    <a:pt x="101" y="131"/>
                  </a:lnTo>
                  <a:lnTo>
                    <a:pt x="102" y="115"/>
                  </a:lnTo>
                  <a:lnTo>
                    <a:pt x="79" y="90"/>
                  </a:lnTo>
                  <a:lnTo>
                    <a:pt x="119" y="7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4" name="Freeform 260">
              <a:extLst>
                <a:ext uri="{FF2B5EF4-FFF2-40B4-BE49-F238E27FC236}">
                  <a16:creationId xmlns:a16="http://schemas.microsoft.com/office/drawing/2014/main" id="{069BF282-2893-43BF-AFBB-9F0927423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6" y="1928"/>
              <a:ext cx="148" cy="118"/>
            </a:xfrm>
            <a:custGeom>
              <a:avLst/>
              <a:gdLst>
                <a:gd name="T0" fmla="*/ 9 w 132"/>
                <a:gd name="T1" fmla="*/ 74 h 105"/>
                <a:gd name="T2" fmla="*/ 0 w 132"/>
                <a:gd name="T3" fmla="*/ 48 h 105"/>
                <a:gd name="T4" fmla="*/ 3 w 132"/>
                <a:gd name="T5" fmla="*/ 19 h 105"/>
                <a:gd name="T6" fmla="*/ 43 w 132"/>
                <a:gd name="T7" fmla="*/ 0 h 105"/>
                <a:gd name="T8" fmla="*/ 57 w 132"/>
                <a:gd name="T9" fmla="*/ 7 h 105"/>
                <a:gd name="T10" fmla="*/ 77 w 132"/>
                <a:gd name="T11" fmla="*/ 3 h 105"/>
                <a:gd name="T12" fmla="*/ 101 w 132"/>
                <a:gd name="T13" fmla="*/ 13 h 105"/>
                <a:gd name="T14" fmla="*/ 120 w 132"/>
                <a:gd name="T15" fmla="*/ 30 h 105"/>
                <a:gd name="T16" fmla="*/ 120 w 132"/>
                <a:gd name="T17" fmla="*/ 50 h 105"/>
                <a:gd name="T18" fmla="*/ 129 w 132"/>
                <a:gd name="T19" fmla="*/ 50 h 105"/>
                <a:gd name="T20" fmla="*/ 130 w 132"/>
                <a:gd name="T21" fmla="*/ 66 h 105"/>
                <a:gd name="T22" fmla="*/ 131 w 132"/>
                <a:gd name="T23" fmla="*/ 93 h 105"/>
                <a:gd name="T24" fmla="*/ 120 w 132"/>
                <a:gd name="T25" fmla="*/ 101 h 105"/>
                <a:gd name="T26" fmla="*/ 96 w 132"/>
                <a:gd name="T27" fmla="*/ 103 h 105"/>
                <a:gd name="T28" fmla="*/ 73 w 132"/>
                <a:gd name="T29" fmla="*/ 104 h 105"/>
                <a:gd name="T30" fmla="*/ 57 w 132"/>
                <a:gd name="T31" fmla="*/ 95 h 105"/>
                <a:gd name="T32" fmla="*/ 23 w 132"/>
                <a:gd name="T33" fmla="*/ 84 h 105"/>
                <a:gd name="T34" fmla="*/ 9 w 132"/>
                <a:gd name="T35" fmla="*/ 7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105">
                  <a:moveTo>
                    <a:pt x="9" y="74"/>
                  </a:moveTo>
                  <a:lnTo>
                    <a:pt x="0" y="48"/>
                  </a:lnTo>
                  <a:lnTo>
                    <a:pt x="3" y="19"/>
                  </a:lnTo>
                  <a:lnTo>
                    <a:pt x="43" y="0"/>
                  </a:lnTo>
                  <a:lnTo>
                    <a:pt x="57" y="7"/>
                  </a:lnTo>
                  <a:lnTo>
                    <a:pt x="77" y="3"/>
                  </a:lnTo>
                  <a:lnTo>
                    <a:pt x="101" y="13"/>
                  </a:lnTo>
                  <a:lnTo>
                    <a:pt x="120" y="30"/>
                  </a:lnTo>
                  <a:lnTo>
                    <a:pt x="120" y="50"/>
                  </a:lnTo>
                  <a:lnTo>
                    <a:pt x="129" y="50"/>
                  </a:lnTo>
                  <a:lnTo>
                    <a:pt x="130" y="66"/>
                  </a:lnTo>
                  <a:lnTo>
                    <a:pt x="131" y="93"/>
                  </a:lnTo>
                  <a:lnTo>
                    <a:pt x="120" y="101"/>
                  </a:lnTo>
                  <a:lnTo>
                    <a:pt x="96" y="103"/>
                  </a:lnTo>
                  <a:lnTo>
                    <a:pt x="73" y="104"/>
                  </a:lnTo>
                  <a:lnTo>
                    <a:pt x="57" y="95"/>
                  </a:lnTo>
                  <a:lnTo>
                    <a:pt x="23" y="84"/>
                  </a:lnTo>
                  <a:lnTo>
                    <a:pt x="9" y="7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5" name="Freeform 261">
              <a:extLst>
                <a:ext uri="{FF2B5EF4-FFF2-40B4-BE49-F238E27FC236}">
                  <a16:creationId xmlns:a16="http://schemas.microsoft.com/office/drawing/2014/main" id="{BF162C8B-04CB-4122-85E1-1B9919AC9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6" y="1579"/>
              <a:ext cx="171" cy="338"/>
            </a:xfrm>
            <a:custGeom>
              <a:avLst/>
              <a:gdLst>
                <a:gd name="T0" fmla="*/ 0 w 153"/>
                <a:gd name="T1" fmla="*/ 234 h 301"/>
                <a:gd name="T2" fmla="*/ 5 w 153"/>
                <a:gd name="T3" fmla="*/ 225 h 301"/>
                <a:gd name="T4" fmla="*/ 9 w 153"/>
                <a:gd name="T5" fmla="*/ 206 h 301"/>
                <a:gd name="T6" fmla="*/ 24 w 153"/>
                <a:gd name="T7" fmla="*/ 199 h 301"/>
                <a:gd name="T8" fmla="*/ 20 w 153"/>
                <a:gd name="T9" fmla="*/ 182 h 301"/>
                <a:gd name="T10" fmla="*/ 13 w 153"/>
                <a:gd name="T11" fmla="*/ 166 h 301"/>
                <a:gd name="T12" fmla="*/ 9 w 153"/>
                <a:gd name="T13" fmla="*/ 150 h 301"/>
                <a:gd name="T14" fmla="*/ 6 w 153"/>
                <a:gd name="T15" fmla="*/ 123 h 301"/>
                <a:gd name="T16" fmla="*/ 9 w 153"/>
                <a:gd name="T17" fmla="*/ 113 h 301"/>
                <a:gd name="T18" fmla="*/ 24 w 153"/>
                <a:gd name="T19" fmla="*/ 116 h 301"/>
                <a:gd name="T20" fmla="*/ 31 w 153"/>
                <a:gd name="T21" fmla="*/ 111 h 301"/>
                <a:gd name="T22" fmla="*/ 21 w 153"/>
                <a:gd name="T23" fmla="*/ 104 h 301"/>
                <a:gd name="T24" fmla="*/ 28 w 153"/>
                <a:gd name="T25" fmla="*/ 90 h 301"/>
                <a:gd name="T26" fmla="*/ 31 w 153"/>
                <a:gd name="T27" fmla="*/ 72 h 301"/>
                <a:gd name="T28" fmla="*/ 37 w 153"/>
                <a:gd name="T29" fmla="*/ 68 h 301"/>
                <a:gd name="T30" fmla="*/ 42 w 153"/>
                <a:gd name="T31" fmla="*/ 57 h 301"/>
                <a:gd name="T32" fmla="*/ 51 w 153"/>
                <a:gd name="T33" fmla="*/ 57 h 301"/>
                <a:gd name="T34" fmla="*/ 53 w 153"/>
                <a:gd name="T35" fmla="*/ 43 h 301"/>
                <a:gd name="T36" fmla="*/ 61 w 153"/>
                <a:gd name="T37" fmla="*/ 39 h 301"/>
                <a:gd name="T38" fmla="*/ 63 w 153"/>
                <a:gd name="T39" fmla="*/ 26 h 301"/>
                <a:gd name="T40" fmla="*/ 71 w 153"/>
                <a:gd name="T41" fmla="*/ 29 h 301"/>
                <a:gd name="T42" fmla="*/ 79 w 153"/>
                <a:gd name="T43" fmla="*/ 25 h 301"/>
                <a:gd name="T44" fmla="*/ 87 w 153"/>
                <a:gd name="T45" fmla="*/ 17 h 301"/>
                <a:gd name="T46" fmla="*/ 97 w 153"/>
                <a:gd name="T47" fmla="*/ 17 h 301"/>
                <a:gd name="T48" fmla="*/ 110 w 153"/>
                <a:gd name="T49" fmla="*/ 17 h 301"/>
                <a:gd name="T50" fmla="*/ 118 w 153"/>
                <a:gd name="T51" fmla="*/ 8 h 301"/>
                <a:gd name="T52" fmla="*/ 127 w 153"/>
                <a:gd name="T53" fmla="*/ 0 h 301"/>
                <a:gd name="T54" fmla="*/ 138 w 153"/>
                <a:gd name="T55" fmla="*/ 13 h 301"/>
                <a:gd name="T56" fmla="*/ 149 w 153"/>
                <a:gd name="T57" fmla="*/ 23 h 301"/>
                <a:gd name="T58" fmla="*/ 150 w 153"/>
                <a:gd name="T59" fmla="*/ 32 h 301"/>
                <a:gd name="T60" fmla="*/ 152 w 153"/>
                <a:gd name="T61" fmla="*/ 63 h 301"/>
                <a:gd name="T62" fmla="*/ 142 w 153"/>
                <a:gd name="T63" fmla="*/ 70 h 301"/>
                <a:gd name="T64" fmla="*/ 131 w 153"/>
                <a:gd name="T65" fmla="*/ 79 h 301"/>
                <a:gd name="T66" fmla="*/ 127 w 153"/>
                <a:gd name="T67" fmla="*/ 96 h 301"/>
                <a:gd name="T68" fmla="*/ 127 w 153"/>
                <a:gd name="T69" fmla="*/ 107 h 301"/>
                <a:gd name="T70" fmla="*/ 112 w 153"/>
                <a:gd name="T71" fmla="*/ 117 h 301"/>
                <a:gd name="T72" fmla="*/ 104 w 153"/>
                <a:gd name="T73" fmla="*/ 128 h 301"/>
                <a:gd name="T74" fmla="*/ 84 w 153"/>
                <a:gd name="T75" fmla="*/ 132 h 301"/>
                <a:gd name="T76" fmla="*/ 76 w 153"/>
                <a:gd name="T77" fmla="*/ 148 h 301"/>
                <a:gd name="T78" fmla="*/ 76 w 153"/>
                <a:gd name="T79" fmla="*/ 176 h 301"/>
                <a:gd name="T80" fmla="*/ 87 w 153"/>
                <a:gd name="T81" fmla="*/ 189 h 301"/>
                <a:gd name="T82" fmla="*/ 93 w 153"/>
                <a:gd name="T83" fmla="*/ 200 h 301"/>
                <a:gd name="T84" fmla="*/ 69 w 153"/>
                <a:gd name="T85" fmla="*/ 211 h 301"/>
                <a:gd name="T86" fmla="*/ 80 w 153"/>
                <a:gd name="T87" fmla="*/ 211 h 301"/>
                <a:gd name="T88" fmla="*/ 87 w 153"/>
                <a:gd name="T89" fmla="*/ 217 h 301"/>
                <a:gd name="T90" fmla="*/ 90 w 153"/>
                <a:gd name="T91" fmla="*/ 228 h 301"/>
                <a:gd name="T92" fmla="*/ 82 w 153"/>
                <a:gd name="T93" fmla="*/ 234 h 301"/>
                <a:gd name="T94" fmla="*/ 71 w 153"/>
                <a:gd name="T95" fmla="*/ 245 h 301"/>
                <a:gd name="T96" fmla="*/ 71 w 153"/>
                <a:gd name="T97" fmla="*/ 265 h 301"/>
                <a:gd name="T98" fmla="*/ 60 w 153"/>
                <a:gd name="T99" fmla="*/ 272 h 301"/>
                <a:gd name="T100" fmla="*/ 57 w 153"/>
                <a:gd name="T101" fmla="*/ 283 h 301"/>
                <a:gd name="T102" fmla="*/ 45 w 153"/>
                <a:gd name="T103" fmla="*/ 290 h 301"/>
                <a:gd name="T104" fmla="*/ 39 w 153"/>
                <a:gd name="T105" fmla="*/ 300 h 301"/>
                <a:gd name="T106" fmla="*/ 23 w 153"/>
                <a:gd name="T107" fmla="*/ 294 h 301"/>
                <a:gd name="T108" fmla="*/ 24 w 153"/>
                <a:gd name="T109" fmla="*/ 275 h 301"/>
                <a:gd name="T110" fmla="*/ 15 w 153"/>
                <a:gd name="T111" fmla="*/ 272 h 301"/>
                <a:gd name="T112" fmla="*/ 13 w 153"/>
                <a:gd name="T113" fmla="*/ 261 h 301"/>
                <a:gd name="T114" fmla="*/ 6 w 153"/>
                <a:gd name="T115" fmla="*/ 247 h 301"/>
                <a:gd name="T116" fmla="*/ 0 w 153"/>
                <a:gd name="T117" fmla="*/ 234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3" h="301">
                  <a:moveTo>
                    <a:pt x="0" y="234"/>
                  </a:moveTo>
                  <a:lnTo>
                    <a:pt x="5" y="225"/>
                  </a:lnTo>
                  <a:lnTo>
                    <a:pt x="9" y="206"/>
                  </a:lnTo>
                  <a:lnTo>
                    <a:pt x="24" y="199"/>
                  </a:lnTo>
                  <a:lnTo>
                    <a:pt x="20" y="182"/>
                  </a:lnTo>
                  <a:lnTo>
                    <a:pt x="13" y="166"/>
                  </a:lnTo>
                  <a:lnTo>
                    <a:pt x="9" y="150"/>
                  </a:lnTo>
                  <a:lnTo>
                    <a:pt x="6" y="123"/>
                  </a:lnTo>
                  <a:lnTo>
                    <a:pt x="9" y="113"/>
                  </a:lnTo>
                  <a:lnTo>
                    <a:pt x="24" y="116"/>
                  </a:lnTo>
                  <a:lnTo>
                    <a:pt x="31" y="111"/>
                  </a:lnTo>
                  <a:lnTo>
                    <a:pt x="21" y="104"/>
                  </a:lnTo>
                  <a:lnTo>
                    <a:pt x="28" y="90"/>
                  </a:lnTo>
                  <a:lnTo>
                    <a:pt x="31" y="72"/>
                  </a:lnTo>
                  <a:lnTo>
                    <a:pt x="37" y="68"/>
                  </a:lnTo>
                  <a:lnTo>
                    <a:pt x="42" y="57"/>
                  </a:lnTo>
                  <a:lnTo>
                    <a:pt x="51" y="57"/>
                  </a:lnTo>
                  <a:lnTo>
                    <a:pt x="53" y="43"/>
                  </a:lnTo>
                  <a:lnTo>
                    <a:pt x="61" y="39"/>
                  </a:lnTo>
                  <a:lnTo>
                    <a:pt x="63" y="26"/>
                  </a:lnTo>
                  <a:lnTo>
                    <a:pt x="71" y="29"/>
                  </a:lnTo>
                  <a:lnTo>
                    <a:pt x="79" y="25"/>
                  </a:lnTo>
                  <a:lnTo>
                    <a:pt x="87" y="17"/>
                  </a:lnTo>
                  <a:lnTo>
                    <a:pt x="97" y="17"/>
                  </a:lnTo>
                  <a:lnTo>
                    <a:pt x="110" y="17"/>
                  </a:lnTo>
                  <a:lnTo>
                    <a:pt x="118" y="8"/>
                  </a:lnTo>
                  <a:lnTo>
                    <a:pt x="127" y="0"/>
                  </a:lnTo>
                  <a:lnTo>
                    <a:pt x="138" y="13"/>
                  </a:lnTo>
                  <a:lnTo>
                    <a:pt x="149" y="23"/>
                  </a:lnTo>
                  <a:lnTo>
                    <a:pt x="150" y="32"/>
                  </a:lnTo>
                  <a:lnTo>
                    <a:pt x="152" y="63"/>
                  </a:lnTo>
                  <a:lnTo>
                    <a:pt x="142" y="70"/>
                  </a:lnTo>
                  <a:lnTo>
                    <a:pt x="131" y="79"/>
                  </a:lnTo>
                  <a:lnTo>
                    <a:pt x="127" y="96"/>
                  </a:lnTo>
                  <a:lnTo>
                    <a:pt x="127" y="107"/>
                  </a:lnTo>
                  <a:lnTo>
                    <a:pt x="112" y="117"/>
                  </a:lnTo>
                  <a:lnTo>
                    <a:pt x="104" y="128"/>
                  </a:lnTo>
                  <a:lnTo>
                    <a:pt x="84" y="132"/>
                  </a:lnTo>
                  <a:lnTo>
                    <a:pt x="76" y="148"/>
                  </a:lnTo>
                  <a:lnTo>
                    <a:pt x="76" y="176"/>
                  </a:lnTo>
                  <a:lnTo>
                    <a:pt x="87" y="189"/>
                  </a:lnTo>
                  <a:lnTo>
                    <a:pt x="93" y="200"/>
                  </a:lnTo>
                  <a:lnTo>
                    <a:pt x="69" y="211"/>
                  </a:lnTo>
                  <a:lnTo>
                    <a:pt x="80" y="211"/>
                  </a:lnTo>
                  <a:lnTo>
                    <a:pt x="87" y="217"/>
                  </a:lnTo>
                  <a:lnTo>
                    <a:pt x="90" y="228"/>
                  </a:lnTo>
                  <a:lnTo>
                    <a:pt x="82" y="234"/>
                  </a:lnTo>
                  <a:lnTo>
                    <a:pt x="71" y="245"/>
                  </a:lnTo>
                  <a:lnTo>
                    <a:pt x="71" y="265"/>
                  </a:lnTo>
                  <a:lnTo>
                    <a:pt x="60" y="272"/>
                  </a:lnTo>
                  <a:lnTo>
                    <a:pt x="57" y="283"/>
                  </a:lnTo>
                  <a:lnTo>
                    <a:pt x="45" y="290"/>
                  </a:lnTo>
                  <a:lnTo>
                    <a:pt x="39" y="300"/>
                  </a:lnTo>
                  <a:lnTo>
                    <a:pt x="23" y="294"/>
                  </a:lnTo>
                  <a:lnTo>
                    <a:pt x="24" y="275"/>
                  </a:lnTo>
                  <a:lnTo>
                    <a:pt x="15" y="272"/>
                  </a:lnTo>
                  <a:lnTo>
                    <a:pt x="13" y="261"/>
                  </a:lnTo>
                  <a:lnTo>
                    <a:pt x="6" y="247"/>
                  </a:lnTo>
                  <a:lnTo>
                    <a:pt x="0" y="234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6" name="Freeform 262">
              <a:extLst>
                <a:ext uri="{FF2B5EF4-FFF2-40B4-BE49-F238E27FC236}">
                  <a16:creationId xmlns:a16="http://schemas.microsoft.com/office/drawing/2014/main" id="{067C3E28-43DC-4A65-A564-485C57282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1" y="2087"/>
              <a:ext cx="132" cy="96"/>
            </a:xfrm>
            <a:custGeom>
              <a:avLst/>
              <a:gdLst>
                <a:gd name="T0" fmla="*/ 42 w 118"/>
                <a:gd name="T1" fmla="*/ 68 h 85"/>
                <a:gd name="T2" fmla="*/ 33 w 118"/>
                <a:gd name="T3" fmla="*/ 61 h 85"/>
                <a:gd name="T4" fmla="*/ 20 w 118"/>
                <a:gd name="T5" fmla="*/ 53 h 85"/>
                <a:gd name="T6" fmla="*/ 4 w 118"/>
                <a:gd name="T7" fmla="*/ 45 h 85"/>
                <a:gd name="T8" fmla="*/ 0 w 118"/>
                <a:gd name="T9" fmla="*/ 31 h 85"/>
                <a:gd name="T10" fmla="*/ 14 w 118"/>
                <a:gd name="T11" fmla="*/ 27 h 85"/>
                <a:gd name="T12" fmla="*/ 25 w 118"/>
                <a:gd name="T13" fmla="*/ 10 h 85"/>
                <a:gd name="T14" fmla="*/ 31 w 118"/>
                <a:gd name="T15" fmla="*/ 1 h 85"/>
                <a:gd name="T16" fmla="*/ 51 w 118"/>
                <a:gd name="T17" fmla="*/ 0 h 85"/>
                <a:gd name="T18" fmla="*/ 59 w 118"/>
                <a:gd name="T19" fmla="*/ 6 h 85"/>
                <a:gd name="T20" fmla="*/ 80 w 118"/>
                <a:gd name="T21" fmla="*/ 8 h 85"/>
                <a:gd name="T22" fmla="*/ 88 w 118"/>
                <a:gd name="T23" fmla="*/ 4 h 85"/>
                <a:gd name="T24" fmla="*/ 108 w 118"/>
                <a:gd name="T25" fmla="*/ 24 h 85"/>
                <a:gd name="T26" fmla="*/ 109 w 118"/>
                <a:gd name="T27" fmla="*/ 41 h 85"/>
                <a:gd name="T28" fmla="*/ 117 w 118"/>
                <a:gd name="T29" fmla="*/ 59 h 85"/>
                <a:gd name="T30" fmla="*/ 115 w 118"/>
                <a:gd name="T31" fmla="*/ 69 h 85"/>
                <a:gd name="T32" fmla="*/ 104 w 118"/>
                <a:gd name="T33" fmla="*/ 79 h 85"/>
                <a:gd name="T34" fmla="*/ 91 w 118"/>
                <a:gd name="T35" fmla="*/ 81 h 85"/>
                <a:gd name="T36" fmla="*/ 70 w 118"/>
                <a:gd name="T37" fmla="*/ 84 h 85"/>
                <a:gd name="T38" fmla="*/ 66 w 118"/>
                <a:gd name="T39" fmla="*/ 71 h 85"/>
                <a:gd name="T40" fmla="*/ 50 w 118"/>
                <a:gd name="T41" fmla="*/ 65 h 85"/>
                <a:gd name="T42" fmla="*/ 46 w 118"/>
                <a:gd name="T43" fmla="*/ 71 h 85"/>
                <a:gd name="T44" fmla="*/ 42 w 118"/>
                <a:gd name="T45" fmla="*/ 6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8" h="85">
                  <a:moveTo>
                    <a:pt x="42" y="68"/>
                  </a:moveTo>
                  <a:lnTo>
                    <a:pt x="33" y="61"/>
                  </a:lnTo>
                  <a:lnTo>
                    <a:pt x="20" y="53"/>
                  </a:lnTo>
                  <a:lnTo>
                    <a:pt x="4" y="45"/>
                  </a:lnTo>
                  <a:lnTo>
                    <a:pt x="0" y="31"/>
                  </a:lnTo>
                  <a:lnTo>
                    <a:pt x="14" y="27"/>
                  </a:lnTo>
                  <a:lnTo>
                    <a:pt x="25" y="10"/>
                  </a:lnTo>
                  <a:lnTo>
                    <a:pt x="31" y="1"/>
                  </a:lnTo>
                  <a:lnTo>
                    <a:pt x="51" y="0"/>
                  </a:lnTo>
                  <a:lnTo>
                    <a:pt x="59" y="6"/>
                  </a:lnTo>
                  <a:lnTo>
                    <a:pt x="80" y="8"/>
                  </a:lnTo>
                  <a:lnTo>
                    <a:pt x="88" y="4"/>
                  </a:lnTo>
                  <a:lnTo>
                    <a:pt x="108" y="24"/>
                  </a:lnTo>
                  <a:lnTo>
                    <a:pt x="109" y="41"/>
                  </a:lnTo>
                  <a:lnTo>
                    <a:pt x="117" y="59"/>
                  </a:lnTo>
                  <a:lnTo>
                    <a:pt x="115" y="69"/>
                  </a:lnTo>
                  <a:lnTo>
                    <a:pt x="104" y="79"/>
                  </a:lnTo>
                  <a:lnTo>
                    <a:pt x="91" y="81"/>
                  </a:lnTo>
                  <a:lnTo>
                    <a:pt x="70" y="84"/>
                  </a:lnTo>
                  <a:lnTo>
                    <a:pt x="66" y="71"/>
                  </a:lnTo>
                  <a:lnTo>
                    <a:pt x="50" y="65"/>
                  </a:lnTo>
                  <a:lnTo>
                    <a:pt x="46" y="71"/>
                  </a:lnTo>
                  <a:lnTo>
                    <a:pt x="42" y="68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7" name="Freeform 263">
              <a:extLst>
                <a:ext uri="{FF2B5EF4-FFF2-40B4-BE49-F238E27FC236}">
                  <a16:creationId xmlns:a16="http://schemas.microsoft.com/office/drawing/2014/main" id="{162962B6-8F4D-4FD6-B427-6D8ACD43B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4" y="2208"/>
              <a:ext cx="296" cy="131"/>
            </a:xfrm>
            <a:custGeom>
              <a:avLst/>
              <a:gdLst>
                <a:gd name="T0" fmla="*/ 134 w 265"/>
                <a:gd name="T1" fmla="*/ 111 h 118"/>
                <a:gd name="T2" fmla="*/ 146 w 265"/>
                <a:gd name="T3" fmla="*/ 108 h 118"/>
                <a:gd name="T4" fmla="*/ 168 w 265"/>
                <a:gd name="T5" fmla="*/ 106 h 118"/>
                <a:gd name="T6" fmla="*/ 184 w 265"/>
                <a:gd name="T7" fmla="*/ 106 h 118"/>
                <a:gd name="T8" fmla="*/ 204 w 265"/>
                <a:gd name="T9" fmla="*/ 102 h 118"/>
                <a:gd name="T10" fmla="*/ 209 w 265"/>
                <a:gd name="T11" fmla="*/ 117 h 118"/>
                <a:gd name="T12" fmla="*/ 218 w 265"/>
                <a:gd name="T13" fmla="*/ 108 h 118"/>
                <a:gd name="T14" fmla="*/ 227 w 265"/>
                <a:gd name="T15" fmla="*/ 99 h 118"/>
                <a:gd name="T16" fmla="*/ 241 w 265"/>
                <a:gd name="T17" fmla="*/ 96 h 118"/>
                <a:gd name="T18" fmla="*/ 247 w 265"/>
                <a:gd name="T19" fmla="*/ 106 h 118"/>
                <a:gd name="T20" fmla="*/ 264 w 265"/>
                <a:gd name="T21" fmla="*/ 107 h 118"/>
                <a:gd name="T22" fmla="*/ 261 w 265"/>
                <a:gd name="T23" fmla="*/ 88 h 118"/>
                <a:gd name="T24" fmla="*/ 253 w 265"/>
                <a:gd name="T25" fmla="*/ 69 h 118"/>
                <a:gd name="T26" fmla="*/ 247 w 265"/>
                <a:gd name="T27" fmla="*/ 50 h 118"/>
                <a:gd name="T28" fmla="*/ 252 w 265"/>
                <a:gd name="T29" fmla="*/ 44 h 118"/>
                <a:gd name="T30" fmla="*/ 241 w 265"/>
                <a:gd name="T31" fmla="*/ 32 h 118"/>
                <a:gd name="T32" fmla="*/ 228 w 265"/>
                <a:gd name="T33" fmla="*/ 12 h 118"/>
                <a:gd name="T34" fmla="*/ 210 w 265"/>
                <a:gd name="T35" fmla="*/ 14 h 118"/>
                <a:gd name="T36" fmla="*/ 202 w 265"/>
                <a:gd name="T37" fmla="*/ 23 h 118"/>
                <a:gd name="T38" fmla="*/ 173 w 265"/>
                <a:gd name="T39" fmla="*/ 25 h 118"/>
                <a:gd name="T40" fmla="*/ 161 w 265"/>
                <a:gd name="T41" fmla="*/ 26 h 118"/>
                <a:gd name="T42" fmla="*/ 146 w 265"/>
                <a:gd name="T43" fmla="*/ 19 h 118"/>
                <a:gd name="T44" fmla="*/ 135 w 265"/>
                <a:gd name="T45" fmla="*/ 19 h 118"/>
                <a:gd name="T46" fmla="*/ 125 w 265"/>
                <a:gd name="T47" fmla="*/ 7 h 118"/>
                <a:gd name="T48" fmla="*/ 112 w 265"/>
                <a:gd name="T49" fmla="*/ 0 h 118"/>
                <a:gd name="T50" fmla="*/ 98 w 265"/>
                <a:gd name="T51" fmla="*/ 7 h 118"/>
                <a:gd name="T52" fmla="*/ 78 w 265"/>
                <a:gd name="T53" fmla="*/ 9 h 118"/>
                <a:gd name="T54" fmla="*/ 64 w 265"/>
                <a:gd name="T55" fmla="*/ 14 h 118"/>
                <a:gd name="T56" fmla="*/ 45 w 265"/>
                <a:gd name="T57" fmla="*/ 15 h 118"/>
                <a:gd name="T58" fmla="*/ 34 w 265"/>
                <a:gd name="T59" fmla="*/ 15 h 118"/>
                <a:gd name="T60" fmla="*/ 19 w 265"/>
                <a:gd name="T61" fmla="*/ 21 h 118"/>
                <a:gd name="T62" fmla="*/ 29 w 265"/>
                <a:gd name="T63" fmla="*/ 26 h 118"/>
                <a:gd name="T64" fmla="*/ 18 w 265"/>
                <a:gd name="T65" fmla="*/ 32 h 118"/>
                <a:gd name="T66" fmla="*/ 14 w 265"/>
                <a:gd name="T67" fmla="*/ 39 h 118"/>
                <a:gd name="T68" fmla="*/ 5 w 265"/>
                <a:gd name="T69" fmla="*/ 48 h 118"/>
                <a:gd name="T70" fmla="*/ 3 w 265"/>
                <a:gd name="T71" fmla="*/ 56 h 118"/>
                <a:gd name="T72" fmla="*/ 0 w 265"/>
                <a:gd name="T73" fmla="*/ 63 h 118"/>
                <a:gd name="T74" fmla="*/ 7 w 265"/>
                <a:gd name="T75" fmla="*/ 65 h 118"/>
                <a:gd name="T76" fmla="*/ 6 w 265"/>
                <a:gd name="T77" fmla="*/ 74 h 118"/>
                <a:gd name="T78" fmla="*/ 11 w 265"/>
                <a:gd name="T79" fmla="*/ 78 h 118"/>
                <a:gd name="T80" fmla="*/ 11 w 265"/>
                <a:gd name="T81" fmla="*/ 88 h 118"/>
                <a:gd name="T82" fmla="*/ 16 w 265"/>
                <a:gd name="T83" fmla="*/ 95 h 118"/>
                <a:gd name="T84" fmla="*/ 22 w 265"/>
                <a:gd name="T85" fmla="*/ 94 h 118"/>
                <a:gd name="T86" fmla="*/ 24 w 265"/>
                <a:gd name="T87" fmla="*/ 101 h 118"/>
                <a:gd name="T88" fmla="*/ 36 w 265"/>
                <a:gd name="T89" fmla="*/ 105 h 118"/>
                <a:gd name="T90" fmla="*/ 44 w 265"/>
                <a:gd name="T91" fmla="*/ 114 h 118"/>
                <a:gd name="T92" fmla="*/ 54 w 265"/>
                <a:gd name="T93" fmla="*/ 111 h 118"/>
                <a:gd name="T94" fmla="*/ 60 w 265"/>
                <a:gd name="T95" fmla="*/ 107 h 118"/>
                <a:gd name="T96" fmla="*/ 68 w 265"/>
                <a:gd name="T97" fmla="*/ 100 h 118"/>
                <a:gd name="T98" fmla="*/ 84 w 265"/>
                <a:gd name="T99" fmla="*/ 111 h 118"/>
                <a:gd name="T100" fmla="*/ 102 w 265"/>
                <a:gd name="T101" fmla="*/ 113 h 118"/>
                <a:gd name="T102" fmla="*/ 121 w 265"/>
                <a:gd name="T103" fmla="*/ 110 h 118"/>
                <a:gd name="T104" fmla="*/ 129 w 265"/>
                <a:gd name="T105" fmla="*/ 110 h 118"/>
                <a:gd name="T106" fmla="*/ 134 w 265"/>
                <a:gd name="T107" fmla="*/ 11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5" h="118">
                  <a:moveTo>
                    <a:pt x="134" y="111"/>
                  </a:moveTo>
                  <a:lnTo>
                    <a:pt x="146" y="108"/>
                  </a:lnTo>
                  <a:lnTo>
                    <a:pt x="168" y="106"/>
                  </a:lnTo>
                  <a:lnTo>
                    <a:pt x="184" y="106"/>
                  </a:lnTo>
                  <a:lnTo>
                    <a:pt x="204" y="102"/>
                  </a:lnTo>
                  <a:lnTo>
                    <a:pt x="209" y="117"/>
                  </a:lnTo>
                  <a:lnTo>
                    <a:pt x="218" y="108"/>
                  </a:lnTo>
                  <a:lnTo>
                    <a:pt x="227" y="99"/>
                  </a:lnTo>
                  <a:lnTo>
                    <a:pt x="241" y="96"/>
                  </a:lnTo>
                  <a:lnTo>
                    <a:pt x="247" y="106"/>
                  </a:lnTo>
                  <a:lnTo>
                    <a:pt x="264" y="107"/>
                  </a:lnTo>
                  <a:lnTo>
                    <a:pt x="261" y="88"/>
                  </a:lnTo>
                  <a:lnTo>
                    <a:pt x="253" y="69"/>
                  </a:lnTo>
                  <a:lnTo>
                    <a:pt x="247" y="50"/>
                  </a:lnTo>
                  <a:lnTo>
                    <a:pt x="252" y="44"/>
                  </a:lnTo>
                  <a:lnTo>
                    <a:pt x="241" y="32"/>
                  </a:lnTo>
                  <a:lnTo>
                    <a:pt x="228" y="12"/>
                  </a:lnTo>
                  <a:lnTo>
                    <a:pt x="210" y="14"/>
                  </a:lnTo>
                  <a:lnTo>
                    <a:pt x="202" y="23"/>
                  </a:lnTo>
                  <a:lnTo>
                    <a:pt x="173" y="25"/>
                  </a:lnTo>
                  <a:lnTo>
                    <a:pt x="161" y="26"/>
                  </a:lnTo>
                  <a:lnTo>
                    <a:pt x="146" y="19"/>
                  </a:lnTo>
                  <a:lnTo>
                    <a:pt x="135" y="19"/>
                  </a:lnTo>
                  <a:lnTo>
                    <a:pt x="125" y="7"/>
                  </a:lnTo>
                  <a:lnTo>
                    <a:pt x="112" y="0"/>
                  </a:lnTo>
                  <a:lnTo>
                    <a:pt x="98" y="7"/>
                  </a:lnTo>
                  <a:lnTo>
                    <a:pt x="78" y="9"/>
                  </a:lnTo>
                  <a:lnTo>
                    <a:pt x="64" y="14"/>
                  </a:lnTo>
                  <a:lnTo>
                    <a:pt x="45" y="15"/>
                  </a:lnTo>
                  <a:lnTo>
                    <a:pt x="34" y="15"/>
                  </a:lnTo>
                  <a:lnTo>
                    <a:pt x="19" y="21"/>
                  </a:lnTo>
                  <a:lnTo>
                    <a:pt x="29" y="26"/>
                  </a:lnTo>
                  <a:lnTo>
                    <a:pt x="18" y="32"/>
                  </a:lnTo>
                  <a:lnTo>
                    <a:pt x="14" y="39"/>
                  </a:lnTo>
                  <a:lnTo>
                    <a:pt x="5" y="48"/>
                  </a:lnTo>
                  <a:lnTo>
                    <a:pt x="3" y="56"/>
                  </a:lnTo>
                  <a:lnTo>
                    <a:pt x="0" y="63"/>
                  </a:lnTo>
                  <a:lnTo>
                    <a:pt x="7" y="65"/>
                  </a:lnTo>
                  <a:lnTo>
                    <a:pt x="6" y="74"/>
                  </a:lnTo>
                  <a:lnTo>
                    <a:pt x="11" y="78"/>
                  </a:lnTo>
                  <a:lnTo>
                    <a:pt x="11" y="88"/>
                  </a:lnTo>
                  <a:lnTo>
                    <a:pt x="16" y="95"/>
                  </a:lnTo>
                  <a:lnTo>
                    <a:pt x="22" y="94"/>
                  </a:lnTo>
                  <a:lnTo>
                    <a:pt x="24" y="101"/>
                  </a:lnTo>
                  <a:lnTo>
                    <a:pt x="36" y="105"/>
                  </a:lnTo>
                  <a:lnTo>
                    <a:pt x="44" y="114"/>
                  </a:lnTo>
                  <a:lnTo>
                    <a:pt x="54" y="111"/>
                  </a:lnTo>
                  <a:lnTo>
                    <a:pt x="60" y="107"/>
                  </a:lnTo>
                  <a:lnTo>
                    <a:pt x="68" y="100"/>
                  </a:lnTo>
                  <a:lnTo>
                    <a:pt x="84" y="111"/>
                  </a:lnTo>
                  <a:lnTo>
                    <a:pt x="102" y="113"/>
                  </a:lnTo>
                  <a:lnTo>
                    <a:pt x="121" y="110"/>
                  </a:lnTo>
                  <a:lnTo>
                    <a:pt x="129" y="110"/>
                  </a:lnTo>
                  <a:lnTo>
                    <a:pt x="134" y="11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8" name="Freeform 264">
              <a:extLst>
                <a:ext uri="{FF2B5EF4-FFF2-40B4-BE49-F238E27FC236}">
                  <a16:creationId xmlns:a16="http://schemas.microsoft.com/office/drawing/2014/main" id="{9CB34DDF-4FC1-494C-8524-C7A2E7D9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5" y="2116"/>
              <a:ext cx="154" cy="122"/>
            </a:xfrm>
            <a:custGeom>
              <a:avLst/>
              <a:gdLst>
                <a:gd name="T0" fmla="*/ 12 w 137"/>
                <a:gd name="T1" fmla="*/ 18 h 109"/>
                <a:gd name="T2" fmla="*/ 3 w 137"/>
                <a:gd name="T3" fmla="*/ 12 h 109"/>
                <a:gd name="T4" fmla="*/ 0 w 137"/>
                <a:gd name="T5" fmla="*/ 0 h 109"/>
                <a:gd name="T6" fmla="*/ 24 w 137"/>
                <a:gd name="T7" fmla="*/ 6 h 109"/>
                <a:gd name="T8" fmla="*/ 37 w 137"/>
                <a:gd name="T9" fmla="*/ 0 h 109"/>
                <a:gd name="T10" fmla="*/ 43 w 137"/>
                <a:gd name="T11" fmla="*/ 2 h 109"/>
                <a:gd name="T12" fmla="*/ 58 w 137"/>
                <a:gd name="T13" fmla="*/ 10 h 109"/>
                <a:gd name="T14" fmla="*/ 75 w 137"/>
                <a:gd name="T15" fmla="*/ 14 h 109"/>
                <a:gd name="T16" fmla="*/ 84 w 137"/>
                <a:gd name="T17" fmla="*/ 6 h 109"/>
                <a:gd name="T18" fmla="*/ 95 w 137"/>
                <a:gd name="T19" fmla="*/ 7 h 109"/>
                <a:gd name="T20" fmla="*/ 99 w 137"/>
                <a:gd name="T21" fmla="*/ 20 h 109"/>
                <a:gd name="T22" fmla="*/ 114 w 137"/>
                <a:gd name="T23" fmla="*/ 29 h 109"/>
                <a:gd name="T24" fmla="*/ 128 w 137"/>
                <a:gd name="T25" fmla="*/ 36 h 109"/>
                <a:gd name="T26" fmla="*/ 136 w 137"/>
                <a:gd name="T27" fmla="*/ 43 h 109"/>
                <a:gd name="T28" fmla="*/ 123 w 137"/>
                <a:gd name="T29" fmla="*/ 53 h 109"/>
                <a:gd name="T30" fmla="*/ 124 w 137"/>
                <a:gd name="T31" fmla="*/ 62 h 109"/>
                <a:gd name="T32" fmla="*/ 132 w 137"/>
                <a:gd name="T33" fmla="*/ 76 h 109"/>
                <a:gd name="T34" fmla="*/ 134 w 137"/>
                <a:gd name="T35" fmla="*/ 97 h 109"/>
                <a:gd name="T36" fmla="*/ 120 w 137"/>
                <a:gd name="T37" fmla="*/ 108 h 109"/>
                <a:gd name="T38" fmla="*/ 109 w 137"/>
                <a:gd name="T39" fmla="*/ 105 h 109"/>
                <a:gd name="T40" fmla="*/ 106 w 137"/>
                <a:gd name="T41" fmla="*/ 90 h 109"/>
                <a:gd name="T42" fmla="*/ 98 w 137"/>
                <a:gd name="T43" fmla="*/ 77 h 109"/>
                <a:gd name="T44" fmla="*/ 90 w 137"/>
                <a:gd name="T45" fmla="*/ 80 h 109"/>
                <a:gd name="T46" fmla="*/ 92 w 137"/>
                <a:gd name="T47" fmla="*/ 91 h 109"/>
                <a:gd name="T48" fmla="*/ 79 w 137"/>
                <a:gd name="T49" fmla="*/ 88 h 109"/>
                <a:gd name="T50" fmla="*/ 68 w 137"/>
                <a:gd name="T51" fmla="*/ 80 h 109"/>
                <a:gd name="T52" fmla="*/ 58 w 137"/>
                <a:gd name="T53" fmla="*/ 68 h 109"/>
                <a:gd name="T54" fmla="*/ 49 w 137"/>
                <a:gd name="T55" fmla="*/ 62 h 109"/>
                <a:gd name="T56" fmla="*/ 34 w 137"/>
                <a:gd name="T57" fmla="*/ 56 h 109"/>
                <a:gd name="T58" fmla="*/ 34 w 137"/>
                <a:gd name="T59" fmla="*/ 46 h 109"/>
                <a:gd name="T60" fmla="*/ 21 w 137"/>
                <a:gd name="T61" fmla="*/ 38 h 109"/>
                <a:gd name="T62" fmla="*/ 17 w 137"/>
                <a:gd name="T63" fmla="*/ 21 h 109"/>
                <a:gd name="T64" fmla="*/ 12 w 137"/>
                <a:gd name="T65" fmla="*/ 1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109">
                  <a:moveTo>
                    <a:pt x="12" y="18"/>
                  </a:moveTo>
                  <a:lnTo>
                    <a:pt x="3" y="12"/>
                  </a:lnTo>
                  <a:lnTo>
                    <a:pt x="0" y="0"/>
                  </a:lnTo>
                  <a:lnTo>
                    <a:pt x="24" y="6"/>
                  </a:lnTo>
                  <a:lnTo>
                    <a:pt x="37" y="0"/>
                  </a:lnTo>
                  <a:lnTo>
                    <a:pt x="43" y="2"/>
                  </a:lnTo>
                  <a:lnTo>
                    <a:pt x="58" y="10"/>
                  </a:lnTo>
                  <a:lnTo>
                    <a:pt x="75" y="14"/>
                  </a:lnTo>
                  <a:lnTo>
                    <a:pt x="84" y="6"/>
                  </a:lnTo>
                  <a:lnTo>
                    <a:pt x="95" y="7"/>
                  </a:lnTo>
                  <a:lnTo>
                    <a:pt x="99" y="20"/>
                  </a:lnTo>
                  <a:lnTo>
                    <a:pt x="114" y="29"/>
                  </a:lnTo>
                  <a:lnTo>
                    <a:pt x="128" y="36"/>
                  </a:lnTo>
                  <a:lnTo>
                    <a:pt x="136" y="43"/>
                  </a:lnTo>
                  <a:lnTo>
                    <a:pt x="123" y="53"/>
                  </a:lnTo>
                  <a:lnTo>
                    <a:pt x="124" y="62"/>
                  </a:lnTo>
                  <a:lnTo>
                    <a:pt x="132" y="76"/>
                  </a:lnTo>
                  <a:lnTo>
                    <a:pt x="134" y="97"/>
                  </a:lnTo>
                  <a:lnTo>
                    <a:pt x="120" y="108"/>
                  </a:lnTo>
                  <a:lnTo>
                    <a:pt x="109" y="105"/>
                  </a:lnTo>
                  <a:lnTo>
                    <a:pt x="106" y="90"/>
                  </a:lnTo>
                  <a:lnTo>
                    <a:pt x="98" y="77"/>
                  </a:lnTo>
                  <a:lnTo>
                    <a:pt x="90" y="80"/>
                  </a:lnTo>
                  <a:lnTo>
                    <a:pt x="92" y="91"/>
                  </a:lnTo>
                  <a:lnTo>
                    <a:pt x="79" y="88"/>
                  </a:lnTo>
                  <a:lnTo>
                    <a:pt x="68" y="80"/>
                  </a:lnTo>
                  <a:lnTo>
                    <a:pt x="58" y="68"/>
                  </a:lnTo>
                  <a:lnTo>
                    <a:pt x="49" y="62"/>
                  </a:lnTo>
                  <a:lnTo>
                    <a:pt x="34" y="56"/>
                  </a:lnTo>
                  <a:lnTo>
                    <a:pt x="34" y="46"/>
                  </a:lnTo>
                  <a:lnTo>
                    <a:pt x="21" y="38"/>
                  </a:lnTo>
                  <a:lnTo>
                    <a:pt x="17" y="21"/>
                  </a:lnTo>
                  <a:lnTo>
                    <a:pt x="12" y="18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9" name="Freeform 265">
              <a:extLst>
                <a:ext uri="{FF2B5EF4-FFF2-40B4-BE49-F238E27FC236}">
                  <a16:creationId xmlns:a16="http://schemas.microsoft.com/office/drawing/2014/main" id="{E1E844EA-3792-459D-B85E-DBF041CCC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5" y="1970"/>
              <a:ext cx="259" cy="187"/>
            </a:xfrm>
            <a:custGeom>
              <a:avLst/>
              <a:gdLst>
                <a:gd name="T0" fmla="*/ 65 w 259"/>
                <a:gd name="T1" fmla="*/ 123 h 187"/>
                <a:gd name="T2" fmla="*/ 86 w 259"/>
                <a:gd name="T3" fmla="*/ 121 h 187"/>
                <a:gd name="T4" fmla="*/ 99 w 259"/>
                <a:gd name="T5" fmla="*/ 130 h 187"/>
                <a:gd name="T6" fmla="*/ 119 w 259"/>
                <a:gd name="T7" fmla="*/ 160 h 187"/>
                <a:gd name="T8" fmla="*/ 116 w 259"/>
                <a:gd name="T9" fmla="*/ 172 h 187"/>
                <a:gd name="T10" fmla="*/ 110 w 259"/>
                <a:gd name="T11" fmla="*/ 187 h 187"/>
                <a:gd name="T12" fmla="*/ 123 w 259"/>
                <a:gd name="T13" fmla="*/ 173 h 187"/>
                <a:gd name="T14" fmla="*/ 132 w 259"/>
                <a:gd name="T15" fmla="*/ 138 h 187"/>
                <a:gd name="T16" fmla="*/ 149 w 259"/>
                <a:gd name="T17" fmla="*/ 134 h 187"/>
                <a:gd name="T18" fmla="*/ 154 w 259"/>
                <a:gd name="T19" fmla="*/ 157 h 187"/>
                <a:gd name="T20" fmla="*/ 175 w 259"/>
                <a:gd name="T21" fmla="*/ 154 h 187"/>
                <a:gd name="T22" fmla="*/ 169 w 259"/>
                <a:gd name="T23" fmla="*/ 174 h 187"/>
                <a:gd name="T24" fmla="*/ 184 w 259"/>
                <a:gd name="T25" fmla="*/ 183 h 187"/>
                <a:gd name="T26" fmla="*/ 211 w 259"/>
                <a:gd name="T27" fmla="*/ 178 h 187"/>
                <a:gd name="T28" fmla="*/ 187 w 259"/>
                <a:gd name="T29" fmla="*/ 156 h 187"/>
                <a:gd name="T30" fmla="*/ 197 w 259"/>
                <a:gd name="T31" fmla="*/ 152 h 187"/>
                <a:gd name="T32" fmla="*/ 205 w 259"/>
                <a:gd name="T33" fmla="*/ 140 h 187"/>
                <a:gd name="T34" fmla="*/ 218 w 259"/>
                <a:gd name="T35" fmla="*/ 142 h 187"/>
                <a:gd name="T36" fmla="*/ 250 w 259"/>
                <a:gd name="T37" fmla="*/ 128 h 187"/>
                <a:gd name="T38" fmla="*/ 259 w 259"/>
                <a:gd name="T39" fmla="*/ 78 h 187"/>
                <a:gd name="T40" fmla="*/ 195 w 259"/>
                <a:gd name="T41" fmla="*/ 25 h 187"/>
                <a:gd name="T42" fmla="*/ 186 w 259"/>
                <a:gd name="T43" fmla="*/ 0 h 187"/>
                <a:gd name="T44" fmla="*/ 143 w 259"/>
                <a:gd name="T45" fmla="*/ 3 h 187"/>
                <a:gd name="T46" fmla="*/ 132 w 259"/>
                <a:gd name="T47" fmla="*/ 21 h 187"/>
                <a:gd name="T48" fmla="*/ 17 w 259"/>
                <a:gd name="T49" fmla="*/ 34 h 187"/>
                <a:gd name="T50" fmla="*/ 18 w 259"/>
                <a:gd name="T51" fmla="*/ 63 h 187"/>
                <a:gd name="T52" fmla="*/ 6 w 259"/>
                <a:gd name="T53" fmla="*/ 73 h 187"/>
                <a:gd name="T54" fmla="*/ 0 w 259"/>
                <a:gd name="T55" fmla="*/ 120 h 187"/>
                <a:gd name="T56" fmla="*/ 23 w 259"/>
                <a:gd name="T57" fmla="*/ 119 h 187"/>
                <a:gd name="T58" fmla="*/ 32 w 259"/>
                <a:gd name="T59" fmla="*/ 125 h 187"/>
                <a:gd name="T60" fmla="*/ 55 w 259"/>
                <a:gd name="T61" fmla="*/ 126 h 187"/>
                <a:gd name="T62" fmla="*/ 65 w 259"/>
                <a:gd name="T63" fmla="*/ 12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9" h="187">
                  <a:moveTo>
                    <a:pt x="65" y="123"/>
                  </a:moveTo>
                  <a:lnTo>
                    <a:pt x="86" y="121"/>
                  </a:lnTo>
                  <a:lnTo>
                    <a:pt x="99" y="130"/>
                  </a:lnTo>
                  <a:lnTo>
                    <a:pt x="119" y="160"/>
                  </a:lnTo>
                  <a:lnTo>
                    <a:pt x="116" y="172"/>
                  </a:lnTo>
                  <a:lnTo>
                    <a:pt x="110" y="187"/>
                  </a:lnTo>
                  <a:lnTo>
                    <a:pt x="123" y="173"/>
                  </a:lnTo>
                  <a:lnTo>
                    <a:pt x="132" y="138"/>
                  </a:lnTo>
                  <a:lnTo>
                    <a:pt x="149" y="134"/>
                  </a:lnTo>
                  <a:lnTo>
                    <a:pt x="154" y="157"/>
                  </a:lnTo>
                  <a:lnTo>
                    <a:pt x="175" y="154"/>
                  </a:lnTo>
                  <a:lnTo>
                    <a:pt x="169" y="174"/>
                  </a:lnTo>
                  <a:lnTo>
                    <a:pt x="184" y="183"/>
                  </a:lnTo>
                  <a:lnTo>
                    <a:pt x="211" y="178"/>
                  </a:lnTo>
                  <a:lnTo>
                    <a:pt x="187" y="156"/>
                  </a:lnTo>
                  <a:lnTo>
                    <a:pt x="197" y="152"/>
                  </a:lnTo>
                  <a:lnTo>
                    <a:pt x="205" y="140"/>
                  </a:lnTo>
                  <a:lnTo>
                    <a:pt x="218" y="142"/>
                  </a:lnTo>
                  <a:lnTo>
                    <a:pt x="250" y="128"/>
                  </a:lnTo>
                  <a:lnTo>
                    <a:pt x="259" y="78"/>
                  </a:lnTo>
                  <a:lnTo>
                    <a:pt x="195" y="25"/>
                  </a:lnTo>
                  <a:lnTo>
                    <a:pt x="186" y="0"/>
                  </a:lnTo>
                  <a:lnTo>
                    <a:pt x="143" y="3"/>
                  </a:lnTo>
                  <a:lnTo>
                    <a:pt x="132" y="21"/>
                  </a:lnTo>
                  <a:lnTo>
                    <a:pt x="17" y="34"/>
                  </a:lnTo>
                  <a:lnTo>
                    <a:pt x="18" y="63"/>
                  </a:lnTo>
                  <a:lnTo>
                    <a:pt x="6" y="73"/>
                  </a:lnTo>
                  <a:lnTo>
                    <a:pt x="0" y="120"/>
                  </a:lnTo>
                  <a:lnTo>
                    <a:pt x="23" y="119"/>
                  </a:lnTo>
                  <a:lnTo>
                    <a:pt x="32" y="125"/>
                  </a:lnTo>
                  <a:lnTo>
                    <a:pt x="55" y="126"/>
                  </a:lnTo>
                  <a:lnTo>
                    <a:pt x="65" y="12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0" name="Freeform 266">
              <a:extLst>
                <a:ext uri="{FF2B5EF4-FFF2-40B4-BE49-F238E27FC236}">
                  <a16:creationId xmlns:a16="http://schemas.microsoft.com/office/drawing/2014/main" id="{C011DF58-B3BC-4268-829F-24FA6F971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" y="1867"/>
              <a:ext cx="151" cy="138"/>
            </a:xfrm>
            <a:custGeom>
              <a:avLst/>
              <a:gdLst>
                <a:gd name="T0" fmla="*/ 11 w 136"/>
                <a:gd name="T1" fmla="*/ 121 h 122"/>
                <a:gd name="T2" fmla="*/ 112 w 136"/>
                <a:gd name="T3" fmla="*/ 110 h 122"/>
                <a:gd name="T4" fmla="*/ 122 w 136"/>
                <a:gd name="T5" fmla="*/ 94 h 122"/>
                <a:gd name="T6" fmla="*/ 129 w 136"/>
                <a:gd name="T7" fmla="*/ 74 h 122"/>
                <a:gd name="T8" fmla="*/ 135 w 136"/>
                <a:gd name="T9" fmla="*/ 67 h 122"/>
                <a:gd name="T10" fmla="*/ 132 w 136"/>
                <a:gd name="T11" fmla="*/ 15 h 122"/>
                <a:gd name="T12" fmla="*/ 93 w 136"/>
                <a:gd name="T13" fmla="*/ 0 h 122"/>
                <a:gd name="T14" fmla="*/ 82 w 136"/>
                <a:gd name="T15" fmla="*/ 8 h 122"/>
                <a:gd name="T16" fmla="*/ 68 w 136"/>
                <a:gd name="T17" fmla="*/ 3 h 122"/>
                <a:gd name="T18" fmla="*/ 62 w 136"/>
                <a:gd name="T19" fmla="*/ 22 h 122"/>
                <a:gd name="T20" fmla="*/ 58 w 136"/>
                <a:gd name="T21" fmla="*/ 19 h 122"/>
                <a:gd name="T22" fmla="*/ 49 w 136"/>
                <a:gd name="T23" fmla="*/ 38 h 122"/>
                <a:gd name="T24" fmla="*/ 56 w 136"/>
                <a:gd name="T25" fmla="*/ 49 h 122"/>
                <a:gd name="T26" fmla="*/ 36 w 136"/>
                <a:gd name="T27" fmla="*/ 56 h 122"/>
                <a:gd name="T28" fmla="*/ 33 w 136"/>
                <a:gd name="T29" fmla="*/ 68 h 122"/>
                <a:gd name="T30" fmla="*/ 15 w 136"/>
                <a:gd name="T31" fmla="*/ 66 h 122"/>
                <a:gd name="T32" fmla="*/ 0 w 136"/>
                <a:gd name="T33" fmla="*/ 72 h 122"/>
                <a:gd name="T34" fmla="*/ 1 w 136"/>
                <a:gd name="T35" fmla="*/ 85 h 122"/>
                <a:gd name="T36" fmla="*/ 1 w 136"/>
                <a:gd name="T37" fmla="*/ 105 h 122"/>
                <a:gd name="T38" fmla="*/ 10 w 136"/>
                <a:gd name="T39" fmla="*/ 105 h 122"/>
                <a:gd name="T40" fmla="*/ 11 w 136"/>
                <a:gd name="T41" fmla="*/ 12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22">
                  <a:moveTo>
                    <a:pt x="11" y="121"/>
                  </a:moveTo>
                  <a:lnTo>
                    <a:pt x="112" y="110"/>
                  </a:lnTo>
                  <a:lnTo>
                    <a:pt x="122" y="94"/>
                  </a:lnTo>
                  <a:lnTo>
                    <a:pt x="129" y="74"/>
                  </a:lnTo>
                  <a:lnTo>
                    <a:pt x="135" y="67"/>
                  </a:lnTo>
                  <a:lnTo>
                    <a:pt x="132" y="15"/>
                  </a:lnTo>
                  <a:lnTo>
                    <a:pt x="93" y="0"/>
                  </a:lnTo>
                  <a:lnTo>
                    <a:pt x="82" y="8"/>
                  </a:lnTo>
                  <a:lnTo>
                    <a:pt x="68" y="3"/>
                  </a:lnTo>
                  <a:lnTo>
                    <a:pt x="62" y="22"/>
                  </a:lnTo>
                  <a:lnTo>
                    <a:pt x="58" y="19"/>
                  </a:lnTo>
                  <a:lnTo>
                    <a:pt x="49" y="38"/>
                  </a:lnTo>
                  <a:lnTo>
                    <a:pt x="56" y="49"/>
                  </a:lnTo>
                  <a:lnTo>
                    <a:pt x="36" y="56"/>
                  </a:lnTo>
                  <a:lnTo>
                    <a:pt x="33" y="68"/>
                  </a:lnTo>
                  <a:lnTo>
                    <a:pt x="15" y="66"/>
                  </a:lnTo>
                  <a:lnTo>
                    <a:pt x="0" y="72"/>
                  </a:lnTo>
                  <a:lnTo>
                    <a:pt x="1" y="85"/>
                  </a:lnTo>
                  <a:lnTo>
                    <a:pt x="1" y="105"/>
                  </a:lnTo>
                  <a:lnTo>
                    <a:pt x="10" y="105"/>
                  </a:lnTo>
                  <a:lnTo>
                    <a:pt x="11" y="12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1" name="Freeform 267">
              <a:extLst>
                <a:ext uri="{FF2B5EF4-FFF2-40B4-BE49-F238E27FC236}">
                  <a16:creationId xmlns:a16="http://schemas.microsoft.com/office/drawing/2014/main" id="{064E1889-7E3B-4FD3-B33A-222C1976F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" y="2315"/>
              <a:ext cx="39" cy="15"/>
            </a:xfrm>
            <a:custGeom>
              <a:avLst/>
              <a:gdLst>
                <a:gd name="T0" fmla="*/ 17 w 36"/>
                <a:gd name="T1" fmla="*/ 13 h 14"/>
                <a:gd name="T2" fmla="*/ 15 w 36"/>
                <a:gd name="T3" fmla="*/ 13 h 14"/>
                <a:gd name="T4" fmla="*/ 13 w 36"/>
                <a:gd name="T5" fmla="*/ 13 h 14"/>
                <a:gd name="T6" fmla="*/ 12 w 36"/>
                <a:gd name="T7" fmla="*/ 13 h 14"/>
                <a:gd name="T8" fmla="*/ 10 w 36"/>
                <a:gd name="T9" fmla="*/ 11 h 14"/>
                <a:gd name="T10" fmla="*/ 8 w 36"/>
                <a:gd name="T11" fmla="*/ 11 h 14"/>
                <a:gd name="T12" fmla="*/ 6 w 36"/>
                <a:gd name="T13" fmla="*/ 10 h 14"/>
                <a:gd name="T14" fmla="*/ 4 w 36"/>
                <a:gd name="T15" fmla="*/ 9 h 14"/>
                <a:gd name="T16" fmla="*/ 3 w 36"/>
                <a:gd name="T17" fmla="*/ 9 h 14"/>
                <a:gd name="T18" fmla="*/ 2 w 36"/>
                <a:gd name="T19" fmla="*/ 9 h 14"/>
                <a:gd name="T20" fmla="*/ 2 w 36"/>
                <a:gd name="T21" fmla="*/ 7 h 14"/>
                <a:gd name="T22" fmla="*/ 1 w 36"/>
                <a:gd name="T23" fmla="*/ 7 h 14"/>
                <a:gd name="T24" fmla="*/ 0 w 36"/>
                <a:gd name="T25" fmla="*/ 7 h 14"/>
                <a:gd name="T26" fmla="*/ 1 w 36"/>
                <a:gd name="T27" fmla="*/ 7 h 14"/>
                <a:gd name="T28" fmla="*/ 2 w 36"/>
                <a:gd name="T29" fmla="*/ 7 h 14"/>
                <a:gd name="T30" fmla="*/ 2 w 36"/>
                <a:gd name="T31" fmla="*/ 6 h 14"/>
                <a:gd name="T32" fmla="*/ 3 w 36"/>
                <a:gd name="T33" fmla="*/ 6 h 14"/>
                <a:gd name="T34" fmla="*/ 3 w 36"/>
                <a:gd name="T35" fmla="*/ 5 h 14"/>
                <a:gd name="T36" fmla="*/ 4 w 36"/>
                <a:gd name="T37" fmla="*/ 5 h 14"/>
                <a:gd name="T38" fmla="*/ 6 w 36"/>
                <a:gd name="T39" fmla="*/ 5 h 14"/>
                <a:gd name="T40" fmla="*/ 8 w 36"/>
                <a:gd name="T41" fmla="*/ 5 h 14"/>
                <a:gd name="T42" fmla="*/ 11 w 36"/>
                <a:gd name="T43" fmla="*/ 5 h 14"/>
                <a:gd name="T44" fmla="*/ 13 w 36"/>
                <a:gd name="T45" fmla="*/ 5 h 14"/>
                <a:gd name="T46" fmla="*/ 15 w 36"/>
                <a:gd name="T47" fmla="*/ 5 h 14"/>
                <a:gd name="T48" fmla="*/ 17 w 36"/>
                <a:gd name="T49" fmla="*/ 5 h 14"/>
                <a:gd name="T50" fmla="*/ 18 w 36"/>
                <a:gd name="T51" fmla="*/ 5 h 14"/>
                <a:gd name="T52" fmla="*/ 19 w 36"/>
                <a:gd name="T53" fmla="*/ 3 h 14"/>
                <a:gd name="T54" fmla="*/ 21 w 36"/>
                <a:gd name="T55" fmla="*/ 3 h 14"/>
                <a:gd name="T56" fmla="*/ 23 w 36"/>
                <a:gd name="T57" fmla="*/ 2 h 14"/>
                <a:gd name="T58" fmla="*/ 24 w 36"/>
                <a:gd name="T59" fmla="*/ 2 h 14"/>
                <a:gd name="T60" fmla="*/ 26 w 36"/>
                <a:gd name="T61" fmla="*/ 2 h 14"/>
                <a:gd name="T62" fmla="*/ 27 w 36"/>
                <a:gd name="T63" fmla="*/ 1 h 14"/>
                <a:gd name="T64" fmla="*/ 28 w 36"/>
                <a:gd name="T65" fmla="*/ 1 h 14"/>
                <a:gd name="T66" fmla="*/ 29 w 36"/>
                <a:gd name="T67" fmla="*/ 1 h 14"/>
                <a:gd name="T68" fmla="*/ 30 w 36"/>
                <a:gd name="T69" fmla="*/ 0 h 14"/>
                <a:gd name="T70" fmla="*/ 30 w 36"/>
                <a:gd name="T71" fmla="*/ 1 h 14"/>
                <a:gd name="T72" fmla="*/ 31 w 36"/>
                <a:gd name="T73" fmla="*/ 1 h 14"/>
                <a:gd name="T74" fmla="*/ 32 w 36"/>
                <a:gd name="T75" fmla="*/ 2 h 14"/>
                <a:gd name="T76" fmla="*/ 33 w 36"/>
                <a:gd name="T77" fmla="*/ 2 h 14"/>
                <a:gd name="T78" fmla="*/ 33 w 36"/>
                <a:gd name="T79" fmla="*/ 3 h 14"/>
                <a:gd name="T80" fmla="*/ 33 w 36"/>
                <a:gd name="T81" fmla="*/ 5 h 14"/>
                <a:gd name="T82" fmla="*/ 34 w 36"/>
                <a:gd name="T83" fmla="*/ 6 h 14"/>
                <a:gd name="T84" fmla="*/ 34 w 36"/>
                <a:gd name="T85" fmla="*/ 7 h 14"/>
                <a:gd name="T86" fmla="*/ 34 w 36"/>
                <a:gd name="T87" fmla="*/ 9 h 14"/>
                <a:gd name="T88" fmla="*/ 35 w 36"/>
                <a:gd name="T89" fmla="*/ 9 h 14"/>
                <a:gd name="T90" fmla="*/ 34 w 36"/>
                <a:gd name="T91" fmla="*/ 9 h 14"/>
                <a:gd name="T92" fmla="*/ 33 w 36"/>
                <a:gd name="T93" fmla="*/ 10 h 14"/>
                <a:gd name="T94" fmla="*/ 33 w 36"/>
                <a:gd name="T95" fmla="*/ 11 h 14"/>
                <a:gd name="T96" fmla="*/ 32 w 36"/>
                <a:gd name="T97" fmla="*/ 11 h 14"/>
                <a:gd name="T98" fmla="*/ 30 w 36"/>
                <a:gd name="T99" fmla="*/ 11 h 14"/>
                <a:gd name="T100" fmla="*/ 28 w 36"/>
                <a:gd name="T101" fmla="*/ 13 h 14"/>
                <a:gd name="T102" fmla="*/ 27 w 36"/>
                <a:gd name="T103" fmla="*/ 13 h 14"/>
                <a:gd name="T104" fmla="*/ 25 w 36"/>
                <a:gd name="T105" fmla="*/ 13 h 14"/>
                <a:gd name="T106" fmla="*/ 23 w 36"/>
                <a:gd name="T107" fmla="*/ 13 h 14"/>
                <a:gd name="T108" fmla="*/ 21 w 36"/>
                <a:gd name="T109" fmla="*/ 13 h 14"/>
                <a:gd name="T110" fmla="*/ 19 w 36"/>
                <a:gd name="T111" fmla="*/ 13 h 14"/>
                <a:gd name="T112" fmla="*/ 17 w 36"/>
                <a:gd name="T11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6" h="14">
                  <a:moveTo>
                    <a:pt x="17" y="13"/>
                  </a:moveTo>
                  <a:lnTo>
                    <a:pt x="15" y="13"/>
                  </a:lnTo>
                  <a:lnTo>
                    <a:pt x="13" y="13"/>
                  </a:lnTo>
                  <a:lnTo>
                    <a:pt x="12" y="13"/>
                  </a:lnTo>
                  <a:lnTo>
                    <a:pt x="10" y="11"/>
                  </a:lnTo>
                  <a:lnTo>
                    <a:pt x="8" y="11"/>
                  </a:lnTo>
                  <a:lnTo>
                    <a:pt x="6" y="10"/>
                  </a:lnTo>
                  <a:lnTo>
                    <a:pt x="4" y="9"/>
                  </a:lnTo>
                  <a:lnTo>
                    <a:pt x="3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1" y="7"/>
                  </a:lnTo>
                  <a:lnTo>
                    <a:pt x="0" y="7"/>
                  </a:lnTo>
                  <a:lnTo>
                    <a:pt x="1" y="7"/>
                  </a:lnTo>
                  <a:lnTo>
                    <a:pt x="2" y="7"/>
                  </a:lnTo>
                  <a:lnTo>
                    <a:pt x="2" y="6"/>
                  </a:lnTo>
                  <a:lnTo>
                    <a:pt x="3" y="6"/>
                  </a:lnTo>
                  <a:lnTo>
                    <a:pt x="3" y="5"/>
                  </a:lnTo>
                  <a:lnTo>
                    <a:pt x="4" y="5"/>
                  </a:lnTo>
                  <a:lnTo>
                    <a:pt x="6" y="5"/>
                  </a:lnTo>
                  <a:lnTo>
                    <a:pt x="8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5" y="5"/>
                  </a:lnTo>
                  <a:lnTo>
                    <a:pt x="17" y="5"/>
                  </a:lnTo>
                  <a:lnTo>
                    <a:pt x="18" y="5"/>
                  </a:lnTo>
                  <a:lnTo>
                    <a:pt x="19" y="3"/>
                  </a:lnTo>
                  <a:lnTo>
                    <a:pt x="21" y="3"/>
                  </a:lnTo>
                  <a:lnTo>
                    <a:pt x="23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7" y="1"/>
                  </a:lnTo>
                  <a:lnTo>
                    <a:pt x="28" y="1"/>
                  </a:lnTo>
                  <a:lnTo>
                    <a:pt x="29" y="1"/>
                  </a:lnTo>
                  <a:lnTo>
                    <a:pt x="30" y="0"/>
                  </a:lnTo>
                  <a:lnTo>
                    <a:pt x="30" y="1"/>
                  </a:lnTo>
                  <a:lnTo>
                    <a:pt x="31" y="1"/>
                  </a:lnTo>
                  <a:lnTo>
                    <a:pt x="32" y="2"/>
                  </a:lnTo>
                  <a:lnTo>
                    <a:pt x="33" y="2"/>
                  </a:lnTo>
                  <a:lnTo>
                    <a:pt x="33" y="3"/>
                  </a:lnTo>
                  <a:lnTo>
                    <a:pt x="33" y="5"/>
                  </a:lnTo>
                  <a:lnTo>
                    <a:pt x="34" y="6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5" y="9"/>
                  </a:lnTo>
                  <a:lnTo>
                    <a:pt x="34" y="9"/>
                  </a:lnTo>
                  <a:lnTo>
                    <a:pt x="33" y="10"/>
                  </a:lnTo>
                  <a:lnTo>
                    <a:pt x="33" y="11"/>
                  </a:lnTo>
                  <a:lnTo>
                    <a:pt x="32" y="11"/>
                  </a:lnTo>
                  <a:lnTo>
                    <a:pt x="30" y="11"/>
                  </a:lnTo>
                  <a:lnTo>
                    <a:pt x="28" y="13"/>
                  </a:lnTo>
                  <a:lnTo>
                    <a:pt x="27" y="13"/>
                  </a:lnTo>
                  <a:lnTo>
                    <a:pt x="25" y="13"/>
                  </a:lnTo>
                  <a:lnTo>
                    <a:pt x="23" y="13"/>
                  </a:lnTo>
                  <a:lnTo>
                    <a:pt x="21" y="13"/>
                  </a:lnTo>
                  <a:lnTo>
                    <a:pt x="19" y="13"/>
                  </a:lnTo>
                  <a:lnTo>
                    <a:pt x="17" y="1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2" name="Freeform 268">
              <a:extLst>
                <a:ext uri="{FF2B5EF4-FFF2-40B4-BE49-F238E27FC236}">
                  <a16:creationId xmlns:a16="http://schemas.microsoft.com/office/drawing/2014/main" id="{3039F23C-60E7-4C0D-B8EE-326F90307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3" y="1866"/>
              <a:ext cx="115" cy="97"/>
            </a:xfrm>
            <a:custGeom>
              <a:avLst/>
              <a:gdLst>
                <a:gd name="T0" fmla="*/ 22 w 115"/>
                <a:gd name="T1" fmla="*/ 23 h 97"/>
                <a:gd name="T2" fmla="*/ 15 w 115"/>
                <a:gd name="T3" fmla="*/ 42 h 97"/>
                <a:gd name="T4" fmla="*/ 0 w 115"/>
                <a:gd name="T5" fmla="*/ 67 h 97"/>
                <a:gd name="T6" fmla="*/ 27 w 115"/>
                <a:gd name="T7" fmla="*/ 78 h 97"/>
                <a:gd name="T8" fmla="*/ 48 w 115"/>
                <a:gd name="T9" fmla="*/ 97 h 97"/>
                <a:gd name="T10" fmla="*/ 47 w 115"/>
                <a:gd name="T11" fmla="*/ 81 h 97"/>
                <a:gd name="T12" fmla="*/ 68 w 115"/>
                <a:gd name="T13" fmla="*/ 75 h 97"/>
                <a:gd name="T14" fmla="*/ 88 w 115"/>
                <a:gd name="T15" fmla="*/ 75 h 97"/>
                <a:gd name="T16" fmla="*/ 89 w 115"/>
                <a:gd name="T17" fmla="*/ 60 h 97"/>
                <a:gd name="T18" fmla="*/ 113 w 115"/>
                <a:gd name="T19" fmla="*/ 57 h 97"/>
                <a:gd name="T20" fmla="*/ 104 w 115"/>
                <a:gd name="T21" fmla="*/ 44 h 97"/>
                <a:gd name="T22" fmla="*/ 113 w 115"/>
                <a:gd name="T23" fmla="*/ 21 h 97"/>
                <a:gd name="T24" fmla="*/ 115 w 115"/>
                <a:gd name="T25" fmla="*/ 12 h 97"/>
                <a:gd name="T26" fmla="*/ 83 w 115"/>
                <a:gd name="T27" fmla="*/ 0 h 97"/>
                <a:gd name="T28" fmla="*/ 50 w 115"/>
                <a:gd name="T29" fmla="*/ 20 h 97"/>
                <a:gd name="T30" fmla="*/ 31 w 115"/>
                <a:gd name="T31" fmla="*/ 2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5" h="97">
                  <a:moveTo>
                    <a:pt x="22" y="23"/>
                  </a:moveTo>
                  <a:lnTo>
                    <a:pt x="15" y="42"/>
                  </a:lnTo>
                  <a:lnTo>
                    <a:pt x="0" y="67"/>
                  </a:lnTo>
                  <a:lnTo>
                    <a:pt x="27" y="78"/>
                  </a:lnTo>
                  <a:lnTo>
                    <a:pt x="48" y="97"/>
                  </a:lnTo>
                  <a:lnTo>
                    <a:pt x="47" y="81"/>
                  </a:lnTo>
                  <a:lnTo>
                    <a:pt x="68" y="75"/>
                  </a:lnTo>
                  <a:lnTo>
                    <a:pt x="88" y="75"/>
                  </a:lnTo>
                  <a:lnTo>
                    <a:pt x="89" y="60"/>
                  </a:lnTo>
                  <a:lnTo>
                    <a:pt x="113" y="57"/>
                  </a:lnTo>
                  <a:lnTo>
                    <a:pt x="104" y="44"/>
                  </a:lnTo>
                  <a:lnTo>
                    <a:pt x="113" y="21"/>
                  </a:lnTo>
                  <a:lnTo>
                    <a:pt x="115" y="12"/>
                  </a:lnTo>
                  <a:lnTo>
                    <a:pt x="83" y="0"/>
                  </a:lnTo>
                  <a:lnTo>
                    <a:pt x="50" y="20"/>
                  </a:lnTo>
                  <a:lnTo>
                    <a:pt x="31" y="23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3" name="Freeform 269">
              <a:extLst>
                <a:ext uri="{FF2B5EF4-FFF2-40B4-BE49-F238E27FC236}">
                  <a16:creationId xmlns:a16="http://schemas.microsoft.com/office/drawing/2014/main" id="{C180BEE3-3080-4CB4-9828-77040CE62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1" y="1319"/>
              <a:ext cx="2339" cy="878"/>
            </a:xfrm>
            <a:custGeom>
              <a:avLst/>
              <a:gdLst>
                <a:gd name="T0" fmla="*/ 354 w 2085"/>
                <a:gd name="T1" fmla="*/ 571 h 783"/>
                <a:gd name="T2" fmla="*/ 487 w 2085"/>
                <a:gd name="T3" fmla="*/ 613 h 783"/>
                <a:gd name="T4" fmla="*/ 575 w 2085"/>
                <a:gd name="T5" fmla="*/ 567 h 783"/>
                <a:gd name="T6" fmla="*/ 718 w 2085"/>
                <a:gd name="T7" fmla="*/ 589 h 783"/>
                <a:gd name="T8" fmla="*/ 848 w 2085"/>
                <a:gd name="T9" fmla="*/ 670 h 783"/>
                <a:gd name="T10" fmla="*/ 953 w 2085"/>
                <a:gd name="T11" fmla="*/ 648 h 783"/>
                <a:gd name="T12" fmla="*/ 1049 w 2085"/>
                <a:gd name="T13" fmla="*/ 634 h 783"/>
                <a:gd name="T14" fmla="*/ 1189 w 2085"/>
                <a:gd name="T15" fmla="*/ 638 h 783"/>
                <a:gd name="T16" fmla="*/ 1259 w 2085"/>
                <a:gd name="T17" fmla="*/ 578 h 783"/>
                <a:gd name="T18" fmla="*/ 1409 w 2085"/>
                <a:gd name="T19" fmla="*/ 667 h 783"/>
                <a:gd name="T20" fmla="*/ 1463 w 2085"/>
                <a:gd name="T21" fmla="*/ 744 h 783"/>
                <a:gd name="T22" fmla="*/ 1531 w 2085"/>
                <a:gd name="T23" fmla="*/ 701 h 783"/>
                <a:gd name="T24" fmla="*/ 1482 w 2085"/>
                <a:gd name="T25" fmla="*/ 573 h 783"/>
                <a:gd name="T26" fmla="*/ 1537 w 2085"/>
                <a:gd name="T27" fmla="*/ 452 h 783"/>
                <a:gd name="T28" fmla="*/ 1683 w 2085"/>
                <a:gd name="T29" fmla="*/ 408 h 783"/>
                <a:gd name="T30" fmla="*/ 1773 w 2085"/>
                <a:gd name="T31" fmla="*/ 421 h 783"/>
                <a:gd name="T32" fmla="*/ 1751 w 2085"/>
                <a:gd name="T33" fmla="*/ 604 h 783"/>
                <a:gd name="T34" fmla="*/ 1814 w 2085"/>
                <a:gd name="T35" fmla="*/ 509 h 783"/>
                <a:gd name="T36" fmla="*/ 1785 w 2085"/>
                <a:gd name="T37" fmla="*/ 478 h 783"/>
                <a:gd name="T38" fmla="*/ 1785 w 2085"/>
                <a:gd name="T39" fmla="*/ 462 h 783"/>
                <a:gd name="T40" fmla="*/ 1797 w 2085"/>
                <a:gd name="T41" fmla="*/ 439 h 783"/>
                <a:gd name="T42" fmla="*/ 1895 w 2085"/>
                <a:gd name="T43" fmla="*/ 405 h 783"/>
                <a:gd name="T44" fmla="*/ 1929 w 2085"/>
                <a:gd name="T45" fmla="*/ 332 h 783"/>
                <a:gd name="T46" fmla="*/ 2005 w 2085"/>
                <a:gd name="T47" fmla="*/ 313 h 783"/>
                <a:gd name="T48" fmla="*/ 2070 w 2085"/>
                <a:gd name="T49" fmla="*/ 305 h 783"/>
                <a:gd name="T50" fmla="*/ 1997 w 2085"/>
                <a:gd name="T51" fmla="*/ 260 h 783"/>
                <a:gd name="T52" fmla="*/ 1865 w 2085"/>
                <a:gd name="T53" fmla="*/ 201 h 783"/>
                <a:gd name="T54" fmla="*/ 1722 w 2085"/>
                <a:gd name="T55" fmla="*/ 199 h 783"/>
                <a:gd name="T56" fmla="*/ 1571 w 2085"/>
                <a:gd name="T57" fmla="*/ 180 h 783"/>
                <a:gd name="T58" fmla="*/ 1409 w 2085"/>
                <a:gd name="T59" fmla="*/ 136 h 783"/>
                <a:gd name="T60" fmla="*/ 1312 w 2085"/>
                <a:gd name="T61" fmla="*/ 165 h 783"/>
                <a:gd name="T62" fmla="*/ 1233 w 2085"/>
                <a:gd name="T63" fmla="*/ 136 h 783"/>
                <a:gd name="T64" fmla="*/ 1020 w 2085"/>
                <a:gd name="T65" fmla="*/ 107 h 783"/>
                <a:gd name="T66" fmla="*/ 1024 w 2085"/>
                <a:gd name="T67" fmla="*/ 51 h 783"/>
                <a:gd name="T68" fmla="*/ 892 w 2085"/>
                <a:gd name="T69" fmla="*/ 0 h 783"/>
                <a:gd name="T70" fmla="*/ 806 w 2085"/>
                <a:gd name="T71" fmla="*/ 53 h 783"/>
                <a:gd name="T72" fmla="*/ 689 w 2085"/>
                <a:gd name="T73" fmla="*/ 75 h 783"/>
                <a:gd name="T74" fmla="*/ 642 w 2085"/>
                <a:gd name="T75" fmla="*/ 142 h 783"/>
                <a:gd name="T76" fmla="*/ 607 w 2085"/>
                <a:gd name="T77" fmla="*/ 144 h 783"/>
                <a:gd name="T78" fmla="*/ 554 w 2085"/>
                <a:gd name="T79" fmla="*/ 137 h 783"/>
                <a:gd name="T80" fmla="*/ 591 w 2085"/>
                <a:gd name="T81" fmla="*/ 210 h 783"/>
                <a:gd name="T82" fmla="*/ 627 w 2085"/>
                <a:gd name="T83" fmla="*/ 256 h 783"/>
                <a:gd name="T84" fmla="*/ 548 w 2085"/>
                <a:gd name="T85" fmla="*/ 291 h 783"/>
                <a:gd name="T86" fmla="*/ 559 w 2085"/>
                <a:gd name="T87" fmla="*/ 256 h 783"/>
                <a:gd name="T88" fmla="*/ 561 w 2085"/>
                <a:gd name="T89" fmla="*/ 243 h 783"/>
                <a:gd name="T90" fmla="*/ 554 w 2085"/>
                <a:gd name="T91" fmla="*/ 225 h 783"/>
                <a:gd name="T92" fmla="*/ 517 w 2085"/>
                <a:gd name="T93" fmla="*/ 109 h 783"/>
                <a:gd name="T94" fmla="*/ 499 w 2085"/>
                <a:gd name="T95" fmla="*/ 228 h 783"/>
                <a:gd name="T96" fmla="*/ 401 w 2085"/>
                <a:gd name="T97" fmla="*/ 218 h 783"/>
                <a:gd name="T98" fmla="*/ 314 w 2085"/>
                <a:gd name="T99" fmla="*/ 233 h 783"/>
                <a:gd name="T100" fmla="*/ 208 w 2085"/>
                <a:gd name="T101" fmla="*/ 237 h 783"/>
                <a:gd name="T102" fmla="*/ 166 w 2085"/>
                <a:gd name="T103" fmla="*/ 298 h 783"/>
                <a:gd name="T104" fmla="*/ 109 w 2085"/>
                <a:gd name="T105" fmla="*/ 322 h 783"/>
                <a:gd name="T106" fmla="*/ 80 w 2085"/>
                <a:gd name="T107" fmla="*/ 289 h 783"/>
                <a:gd name="T108" fmla="*/ 100 w 2085"/>
                <a:gd name="T109" fmla="*/ 233 h 783"/>
                <a:gd name="T110" fmla="*/ 20 w 2085"/>
                <a:gd name="T111" fmla="*/ 311 h 783"/>
                <a:gd name="T112" fmla="*/ 8 w 2085"/>
                <a:gd name="T113" fmla="*/ 427 h 783"/>
                <a:gd name="T114" fmla="*/ 69 w 2085"/>
                <a:gd name="T115" fmla="*/ 584 h 783"/>
                <a:gd name="T116" fmla="*/ 138 w 2085"/>
                <a:gd name="T117" fmla="*/ 740 h 783"/>
                <a:gd name="T118" fmla="*/ 285 w 2085"/>
                <a:gd name="T119" fmla="*/ 773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85" h="783">
                  <a:moveTo>
                    <a:pt x="304" y="721"/>
                  </a:moveTo>
                  <a:lnTo>
                    <a:pt x="316" y="709"/>
                  </a:lnTo>
                  <a:lnTo>
                    <a:pt x="322" y="683"/>
                  </a:lnTo>
                  <a:lnTo>
                    <a:pt x="336" y="668"/>
                  </a:lnTo>
                  <a:lnTo>
                    <a:pt x="334" y="649"/>
                  </a:lnTo>
                  <a:lnTo>
                    <a:pt x="317" y="639"/>
                  </a:lnTo>
                  <a:lnTo>
                    <a:pt x="310" y="622"/>
                  </a:lnTo>
                  <a:lnTo>
                    <a:pt x="354" y="571"/>
                  </a:lnTo>
                  <a:lnTo>
                    <a:pt x="370" y="589"/>
                  </a:lnTo>
                  <a:lnTo>
                    <a:pt x="376" y="576"/>
                  </a:lnTo>
                  <a:lnTo>
                    <a:pt x="395" y="571"/>
                  </a:lnTo>
                  <a:lnTo>
                    <a:pt x="411" y="575"/>
                  </a:lnTo>
                  <a:lnTo>
                    <a:pt x="440" y="576"/>
                  </a:lnTo>
                  <a:lnTo>
                    <a:pt x="475" y="599"/>
                  </a:lnTo>
                  <a:lnTo>
                    <a:pt x="474" y="608"/>
                  </a:lnTo>
                  <a:lnTo>
                    <a:pt x="487" y="613"/>
                  </a:lnTo>
                  <a:lnTo>
                    <a:pt x="506" y="612"/>
                  </a:lnTo>
                  <a:lnTo>
                    <a:pt x="532" y="626"/>
                  </a:lnTo>
                  <a:lnTo>
                    <a:pt x="546" y="631"/>
                  </a:lnTo>
                  <a:lnTo>
                    <a:pt x="553" y="623"/>
                  </a:lnTo>
                  <a:lnTo>
                    <a:pt x="546" y="605"/>
                  </a:lnTo>
                  <a:lnTo>
                    <a:pt x="562" y="596"/>
                  </a:lnTo>
                  <a:lnTo>
                    <a:pt x="579" y="589"/>
                  </a:lnTo>
                  <a:lnTo>
                    <a:pt x="575" y="567"/>
                  </a:lnTo>
                  <a:lnTo>
                    <a:pt x="585" y="566"/>
                  </a:lnTo>
                  <a:lnTo>
                    <a:pt x="604" y="571"/>
                  </a:lnTo>
                  <a:lnTo>
                    <a:pt x="640" y="574"/>
                  </a:lnTo>
                  <a:lnTo>
                    <a:pt x="661" y="569"/>
                  </a:lnTo>
                  <a:lnTo>
                    <a:pt x="689" y="564"/>
                  </a:lnTo>
                  <a:lnTo>
                    <a:pt x="701" y="575"/>
                  </a:lnTo>
                  <a:lnTo>
                    <a:pt x="703" y="587"/>
                  </a:lnTo>
                  <a:lnTo>
                    <a:pt x="718" y="589"/>
                  </a:lnTo>
                  <a:lnTo>
                    <a:pt x="741" y="580"/>
                  </a:lnTo>
                  <a:lnTo>
                    <a:pt x="759" y="580"/>
                  </a:lnTo>
                  <a:lnTo>
                    <a:pt x="781" y="621"/>
                  </a:lnTo>
                  <a:lnTo>
                    <a:pt x="796" y="622"/>
                  </a:lnTo>
                  <a:lnTo>
                    <a:pt x="803" y="633"/>
                  </a:lnTo>
                  <a:lnTo>
                    <a:pt x="826" y="642"/>
                  </a:lnTo>
                  <a:lnTo>
                    <a:pt x="840" y="677"/>
                  </a:lnTo>
                  <a:lnTo>
                    <a:pt x="848" y="670"/>
                  </a:lnTo>
                  <a:lnTo>
                    <a:pt x="867" y="665"/>
                  </a:lnTo>
                  <a:lnTo>
                    <a:pt x="910" y="661"/>
                  </a:lnTo>
                  <a:lnTo>
                    <a:pt x="914" y="667"/>
                  </a:lnTo>
                  <a:lnTo>
                    <a:pt x="930" y="670"/>
                  </a:lnTo>
                  <a:lnTo>
                    <a:pt x="936" y="676"/>
                  </a:lnTo>
                  <a:lnTo>
                    <a:pt x="965" y="673"/>
                  </a:lnTo>
                  <a:lnTo>
                    <a:pt x="958" y="656"/>
                  </a:lnTo>
                  <a:lnTo>
                    <a:pt x="953" y="648"/>
                  </a:lnTo>
                  <a:lnTo>
                    <a:pt x="965" y="647"/>
                  </a:lnTo>
                  <a:lnTo>
                    <a:pt x="965" y="623"/>
                  </a:lnTo>
                  <a:lnTo>
                    <a:pt x="965" y="596"/>
                  </a:lnTo>
                  <a:lnTo>
                    <a:pt x="992" y="607"/>
                  </a:lnTo>
                  <a:lnTo>
                    <a:pt x="1009" y="607"/>
                  </a:lnTo>
                  <a:lnTo>
                    <a:pt x="1022" y="621"/>
                  </a:lnTo>
                  <a:lnTo>
                    <a:pt x="1028" y="634"/>
                  </a:lnTo>
                  <a:lnTo>
                    <a:pt x="1049" y="634"/>
                  </a:lnTo>
                  <a:lnTo>
                    <a:pt x="1081" y="635"/>
                  </a:lnTo>
                  <a:lnTo>
                    <a:pt x="1098" y="645"/>
                  </a:lnTo>
                  <a:lnTo>
                    <a:pt x="1112" y="649"/>
                  </a:lnTo>
                  <a:lnTo>
                    <a:pt x="1115" y="661"/>
                  </a:lnTo>
                  <a:lnTo>
                    <a:pt x="1153" y="655"/>
                  </a:lnTo>
                  <a:lnTo>
                    <a:pt x="1159" y="645"/>
                  </a:lnTo>
                  <a:lnTo>
                    <a:pt x="1172" y="653"/>
                  </a:lnTo>
                  <a:lnTo>
                    <a:pt x="1189" y="638"/>
                  </a:lnTo>
                  <a:lnTo>
                    <a:pt x="1203" y="637"/>
                  </a:lnTo>
                  <a:lnTo>
                    <a:pt x="1215" y="644"/>
                  </a:lnTo>
                  <a:lnTo>
                    <a:pt x="1226" y="655"/>
                  </a:lnTo>
                  <a:lnTo>
                    <a:pt x="1246" y="655"/>
                  </a:lnTo>
                  <a:lnTo>
                    <a:pt x="1249" y="628"/>
                  </a:lnTo>
                  <a:lnTo>
                    <a:pt x="1260" y="618"/>
                  </a:lnTo>
                  <a:lnTo>
                    <a:pt x="1251" y="593"/>
                  </a:lnTo>
                  <a:lnTo>
                    <a:pt x="1259" y="578"/>
                  </a:lnTo>
                  <a:lnTo>
                    <a:pt x="1320" y="579"/>
                  </a:lnTo>
                  <a:lnTo>
                    <a:pt x="1334" y="595"/>
                  </a:lnTo>
                  <a:lnTo>
                    <a:pt x="1348" y="607"/>
                  </a:lnTo>
                  <a:lnTo>
                    <a:pt x="1359" y="621"/>
                  </a:lnTo>
                  <a:lnTo>
                    <a:pt x="1362" y="638"/>
                  </a:lnTo>
                  <a:lnTo>
                    <a:pt x="1373" y="651"/>
                  </a:lnTo>
                  <a:lnTo>
                    <a:pt x="1398" y="656"/>
                  </a:lnTo>
                  <a:lnTo>
                    <a:pt x="1409" y="667"/>
                  </a:lnTo>
                  <a:lnTo>
                    <a:pt x="1421" y="675"/>
                  </a:lnTo>
                  <a:lnTo>
                    <a:pt x="1427" y="684"/>
                  </a:lnTo>
                  <a:lnTo>
                    <a:pt x="1442" y="685"/>
                  </a:lnTo>
                  <a:lnTo>
                    <a:pt x="1467" y="681"/>
                  </a:lnTo>
                  <a:lnTo>
                    <a:pt x="1472" y="688"/>
                  </a:lnTo>
                  <a:lnTo>
                    <a:pt x="1475" y="701"/>
                  </a:lnTo>
                  <a:lnTo>
                    <a:pt x="1464" y="708"/>
                  </a:lnTo>
                  <a:lnTo>
                    <a:pt x="1463" y="744"/>
                  </a:lnTo>
                  <a:lnTo>
                    <a:pt x="1449" y="742"/>
                  </a:lnTo>
                  <a:lnTo>
                    <a:pt x="1442" y="757"/>
                  </a:lnTo>
                  <a:lnTo>
                    <a:pt x="1442" y="773"/>
                  </a:lnTo>
                  <a:lnTo>
                    <a:pt x="1457" y="776"/>
                  </a:lnTo>
                  <a:lnTo>
                    <a:pt x="1475" y="782"/>
                  </a:lnTo>
                  <a:lnTo>
                    <a:pt x="1498" y="764"/>
                  </a:lnTo>
                  <a:lnTo>
                    <a:pt x="1516" y="735"/>
                  </a:lnTo>
                  <a:lnTo>
                    <a:pt x="1531" y="701"/>
                  </a:lnTo>
                  <a:lnTo>
                    <a:pt x="1544" y="667"/>
                  </a:lnTo>
                  <a:lnTo>
                    <a:pt x="1537" y="634"/>
                  </a:lnTo>
                  <a:lnTo>
                    <a:pt x="1542" y="624"/>
                  </a:lnTo>
                  <a:lnTo>
                    <a:pt x="1538" y="588"/>
                  </a:lnTo>
                  <a:lnTo>
                    <a:pt x="1523" y="566"/>
                  </a:lnTo>
                  <a:lnTo>
                    <a:pt x="1499" y="558"/>
                  </a:lnTo>
                  <a:lnTo>
                    <a:pt x="1492" y="572"/>
                  </a:lnTo>
                  <a:lnTo>
                    <a:pt x="1482" y="573"/>
                  </a:lnTo>
                  <a:lnTo>
                    <a:pt x="1480" y="560"/>
                  </a:lnTo>
                  <a:lnTo>
                    <a:pt x="1457" y="548"/>
                  </a:lnTo>
                  <a:lnTo>
                    <a:pt x="1453" y="537"/>
                  </a:lnTo>
                  <a:lnTo>
                    <a:pt x="1467" y="523"/>
                  </a:lnTo>
                  <a:lnTo>
                    <a:pt x="1483" y="497"/>
                  </a:lnTo>
                  <a:lnTo>
                    <a:pt x="1492" y="478"/>
                  </a:lnTo>
                  <a:lnTo>
                    <a:pt x="1503" y="461"/>
                  </a:lnTo>
                  <a:lnTo>
                    <a:pt x="1537" y="452"/>
                  </a:lnTo>
                  <a:lnTo>
                    <a:pt x="1564" y="450"/>
                  </a:lnTo>
                  <a:lnTo>
                    <a:pt x="1602" y="454"/>
                  </a:lnTo>
                  <a:lnTo>
                    <a:pt x="1610" y="439"/>
                  </a:lnTo>
                  <a:lnTo>
                    <a:pt x="1637" y="446"/>
                  </a:lnTo>
                  <a:lnTo>
                    <a:pt x="1637" y="455"/>
                  </a:lnTo>
                  <a:lnTo>
                    <a:pt x="1675" y="450"/>
                  </a:lnTo>
                  <a:lnTo>
                    <a:pt x="1677" y="432"/>
                  </a:lnTo>
                  <a:lnTo>
                    <a:pt x="1683" y="408"/>
                  </a:lnTo>
                  <a:lnTo>
                    <a:pt x="1691" y="394"/>
                  </a:lnTo>
                  <a:lnTo>
                    <a:pt x="1728" y="394"/>
                  </a:lnTo>
                  <a:lnTo>
                    <a:pt x="1741" y="410"/>
                  </a:lnTo>
                  <a:lnTo>
                    <a:pt x="1749" y="413"/>
                  </a:lnTo>
                  <a:lnTo>
                    <a:pt x="1762" y="391"/>
                  </a:lnTo>
                  <a:lnTo>
                    <a:pt x="1771" y="387"/>
                  </a:lnTo>
                  <a:lnTo>
                    <a:pt x="1781" y="405"/>
                  </a:lnTo>
                  <a:lnTo>
                    <a:pt x="1773" y="421"/>
                  </a:lnTo>
                  <a:lnTo>
                    <a:pt x="1753" y="437"/>
                  </a:lnTo>
                  <a:lnTo>
                    <a:pt x="1736" y="463"/>
                  </a:lnTo>
                  <a:lnTo>
                    <a:pt x="1720" y="483"/>
                  </a:lnTo>
                  <a:lnTo>
                    <a:pt x="1718" y="512"/>
                  </a:lnTo>
                  <a:lnTo>
                    <a:pt x="1722" y="543"/>
                  </a:lnTo>
                  <a:lnTo>
                    <a:pt x="1734" y="564"/>
                  </a:lnTo>
                  <a:lnTo>
                    <a:pt x="1741" y="589"/>
                  </a:lnTo>
                  <a:lnTo>
                    <a:pt x="1751" y="604"/>
                  </a:lnTo>
                  <a:lnTo>
                    <a:pt x="1763" y="612"/>
                  </a:lnTo>
                  <a:lnTo>
                    <a:pt x="1777" y="589"/>
                  </a:lnTo>
                  <a:lnTo>
                    <a:pt x="1791" y="561"/>
                  </a:lnTo>
                  <a:lnTo>
                    <a:pt x="1791" y="545"/>
                  </a:lnTo>
                  <a:lnTo>
                    <a:pt x="1805" y="545"/>
                  </a:lnTo>
                  <a:lnTo>
                    <a:pt x="1803" y="526"/>
                  </a:lnTo>
                  <a:lnTo>
                    <a:pt x="1805" y="511"/>
                  </a:lnTo>
                  <a:lnTo>
                    <a:pt x="1814" y="509"/>
                  </a:lnTo>
                  <a:lnTo>
                    <a:pt x="1808" y="498"/>
                  </a:lnTo>
                  <a:lnTo>
                    <a:pt x="1792" y="480"/>
                  </a:lnTo>
                  <a:lnTo>
                    <a:pt x="1790" y="480"/>
                  </a:lnTo>
                  <a:lnTo>
                    <a:pt x="1789" y="480"/>
                  </a:lnTo>
                  <a:lnTo>
                    <a:pt x="1788" y="480"/>
                  </a:lnTo>
                  <a:lnTo>
                    <a:pt x="1787" y="479"/>
                  </a:lnTo>
                  <a:lnTo>
                    <a:pt x="1786" y="478"/>
                  </a:lnTo>
                  <a:lnTo>
                    <a:pt x="1785" y="478"/>
                  </a:lnTo>
                  <a:lnTo>
                    <a:pt x="1785" y="477"/>
                  </a:lnTo>
                  <a:lnTo>
                    <a:pt x="1783" y="476"/>
                  </a:lnTo>
                  <a:lnTo>
                    <a:pt x="1783" y="475"/>
                  </a:lnTo>
                  <a:lnTo>
                    <a:pt x="1783" y="472"/>
                  </a:lnTo>
                  <a:lnTo>
                    <a:pt x="1783" y="469"/>
                  </a:lnTo>
                  <a:lnTo>
                    <a:pt x="1784" y="467"/>
                  </a:lnTo>
                  <a:lnTo>
                    <a:pt x="1784" y="465"/>
                  </a:lnTo>
                  <a:lnTo>
                    <a:pt x="1785" y="462"/>
                  </a:lnTo>
                  <a:lnTo>
                    <a:pt x="1785" y="460"/>
                  </a:lnTo>
                  <a:lnTo>
                    <a:pt x="1786" y="458"/>
                  </a:lnTo>
                  <a:lnTo>
                    <a:pt x="1787" y="455"/>
                  </a:lnTo>
                  <a:lnTo>
                    <a:pt x="1787" y="454"/>
                  </a:lnTo>
                  <a:lnTo>
                    <a:pt x="1787" y="452"/>
                  </a:lnTo>
                  <a:lnTo>
                    <a:pt x="1787" y="451"/>
                  </a:lnTo>
                  <a:lnTo>
                    <a:pt x="1788" y="450"/>
                  </a:lnTo>
                  <a:lnTo>
                    <a:pt x="1797" y="439"/>
                  </a:lnTo>
                  <a:lnTo>
                    <a:pt x="1820" y="428"/>
                  </a:lnTo>
                  <a:lnTo>
                    <a:pt x="1832" y="419"/>
                  </a:lnTo>
                  <a:lnTo>
                    <a:pt x="1851" y="416"/>
                  </a:lnTo>
                  <a:lnTo>
                    <a:pt x="1862" y="419"/>
                  </a:lnTo>
                  <a:lnTo>
                    <a:pt x="1872" y="432"/>
                  </a:lnTo>
                  <a:lnTo>
                    <a:pt x="1880" y="438"/>
                  </a:lnTo>
                  <a:lnTo>
                    <a:pt x="1887" y="412"/>
                  </a:lnTo>
                  <a:lnTo>
                    <a:pt x="1895" y="405"/>
                  </a:lnTo>
                  <a:lnTo>
                    <a:pt x="1898" y="391"/>
                  </a:lnTo>
                  <a:lnTo>
                    <a:pt x="1918" y="392"/>
                  </a:lnTo>
                  <a:lnTo>
                    <a:pt x="1937" y="378"/>
                  </a:lnTo>
                  <a:lnTo>
                    <a:pt x="1948" y="376"/>
                  </a:lnTo>
                  <a:lnTo>
                    <a:pt x="1969" y="384"/>
                  </a:lnTo>
                  <a:lnTo>
                    <a:pt x="1974" y="373"/>
                  </a:lnTo>
                  <a:lnTo>
                    <a:pt x="1955" y="349"/>
                  </a:lnTo>
                  <a:lnTo>
                    <a:pt x="1929" y="332"/>
                  </a:lnTo>
                  <a:lnTo>
                    <a:pt x="1939" y="323"/>
                  </a:lnTo>
                  <a:lnTo>
                    <a:pt x="1957" y="311"/>
                  </a:lnTo>
                  <a:lnTo>
                    <a:pt x="1950" y="302"/>
                  </a:lnTo>
                  <a:lnTo>
                    <a:pt x="1950" y="286"/>
                  </a:lnTo>
                  <a:lnTo>
                    <a:pt x="1967" y="281"/>
                  </a:lnTo>
                  <a:lnTo>
                    <a:pt x="1973" y="298"/>
                  </a:lnTo>
                  <a:lnTo>
                    <a:pt x="1978" y="311"/>
                  </a:lnTo>
                  <a:lnTo>
                    <a:pt x="2005" y="313"/>
                  </a:lnTo>
                  <a:lnTo>
                    <a:pt x="2016" y="325"/>
                  </a:lnTo>
                  <a:lnTo>
                    <a:pt x="2035" y="326"/>
                  </a:lnTo>
                  <a:lnTo>
                    <a:pt x="2046" y="341"/>
                  </a:lnTo>
                  <a:lnTo>
                    <a:pt x="2055" y="344"/>
                  </a:lnTo>
                  <a:lnTo>
                    <a:pt x="2068" y="332"/>
                  </a:lnTo>
                  <a:lnTo>
                    <a:pt x="2055" y="317"/>
                  </a:lnTo>
                  <a:lnTo>
                    <a:pt x="2059" y="305"/>
                  </a:lnTo>
                  <a:lnTo>
                    <a:pt x="2070" y="305"/>
                  </a:lnTo>
                  <a:lnTo>
                    <a:pt x="2081" y="300"/>
                  </a:lnTo>
                  <a:lnTo>
                    <a:pt x="2084" y="282"/>
                  </a:lnTo>
                  <a:lnTo>
                    <a:pt x="2057" y="282"/>
                  </a:lnTo>
                  <a:lnTo>
                    <a:pt x="2041" y="271"/>
                  </a:lnTo>
                  <a:lnTo>
                    <a:pt x="2018" y="275"/>
                  </a:lnTo>
                  <a:lnTo>
                    <a:pt x="2012" y="284"/>
                  </a:lnTo>
                  <a:lnTo>
                    <a:pt x="2003" y="268"/>
                  </a:lnTo>
                  <a:lnTo>
                    <a:pt x="1997" y="260"/>
                  </a:lnTo>
                  <a:lnTo>
                    <a:pt x="1976" y="254"/>
                  </a:lnTo>
                  <a:lnTo>
                    <a:pt x="1973" y="242"/>
                  </a:lnTo>
                  <a:lnTo>
                    <a:pt x="1944" y="242"/>
                  </a:lnTo>
                  <a:lnTo>
                    <a:pt x="1931" y="227"/>
                  </a:lnTo>
                  <a:lnTo>
                    <a:pt x="1912" y="216"/>
                  </a:lnTo>
                  <a:lnTo>
                    <a:pt x="1894" y="215"/>
                  </a:lnTo>
                  <a:lnTo>
                    <a:pt x="1874" y="207"/>
                  </a:lnTo>
                  <a:lnTo>
                    <a:pt x="1865" y="201"/>
                  </a:lnTo>
                  <a:lnTo>
                    <a:pt x="1846" y="194"/>
                  </a:lnTo>
                  <a:lnTo>
                    <a:pt x="1819" y="194"/>
                  </a:lnTo>
                  <a:lnTo>
                    <a:pt x="1787" y="191"/>
                  </a:lnTo>
                  <a:lnTo>
                    <a:pt x="1783" y="210"/>
                  </a:lnTo>
                  <a:lnTo>
                    <a:pt x="1768" y="213"/>
                  </a:lnTo>
                  <a:lnTo>
                    <a:pt x="1759" y="204"/>
                  </a:lnTo>
                  <a:lnTo>
                    <a:pt x="1743" y="207"/>
                  </a:lnTo>
                  <a:lnTo>
                    <a:pt x="1722" y="199"/>
                  </a:lnTo>
                  <a:lnTo>
                    <a:pt x="1687" y="204"/>
                  </a:lnTo>
                  <a:lnTo>
                    <a:pt x="1679" y="216"/>
                  </a:lnTo>
                  <a:lnTo>
                    <a:pt x="1667" y="212"/>
                  </a:lnTo>
                  <a:lnTo>
                    <a:pt x="1650" y="198"/>
                  </a:lnTo>
                  <a:lnTo>
                    <a:pt x="1634" y="181"/>
                  </a:lnTo>
                  <a:lnTo>
                    <a:pt x="1594" y="172"/>
                  </a:lnTo>
                  <a:lnTo>
                    <a:pt x="1581" y="176"/>
                  </a:lnTo>
                  <a:lnTo>
                    <a:pt x="1571" y="180"/>
                  </a:lnTo>
                  <a:lnTo>
                    <a:pt x="1549" y="176"/>
                  </a:lnTo>
                  <a:lnTo>
                    <a:pt x="1522" y="162"/>
                  </a:lnTo>
                  <a:lnTo>
                    <a:pt x="1504" y="154"/>
                  </a:lnTo>
                  <a:lnTo>
                    <a:pt x="1501" y="146"/>
                  </a:lnTo>
                  <a:lnTo>
                    <a:pt x="1458" y="146"/>
                  </a:lnTo>
                  <a:lnTo>
                    <a:pt x="1446" y="151"/>
                  </a:lnTo>
                  <a:lnTo>
                    <a:pt x="1433" y="136"/>
                  </a:lnTo>
                  <a:lnTo>
                    <a:pt x="1409" y="136"/>
                  </a:lnTo>
                  <a:lnTo>
                    <a:pt x="1399" y="123"/>
                  </a:lnTo>
                  <a:lnTo>
                    <a:pt x="1386" y="131"/>
                  </a:lnTo>
                  <a:lnTo>
                    <a:pt x="1373" y="140"/>
                  </a:lnTo>
                  <a:lnTo>
                    <a:pt x="1381" y="159"/>
                  </a:lnTo>
                  <a:lnTo>
                    <a:pt x="1363" y="163"/>
                  </a:lnTo>
                  <a:lnTo>
                    <a:pt x="1341" y="159"/>
                  </a:lnTo>
                  <a:lnTo>
                    <a:pt x="1323" y="158"/>
                  </a:lnTo>
                  <a:lnTo>
                    <a:pt x="1312" y="165"/>
                  </a:lnTo>
                  <a:lnTo>
                    <a:pt x="1296" y="157"/>
                  </a:lnTo>
                  <a:lnTo>
                    <a:pt x="1287" y="147"/>
                  </a:lnTo>
                  <a:lnTo>
                    <a:pt x="1285" y="163"/>
                  </a:lnTo>
                  <a:lnTo>
                    <a:pt x="1262" y="165"/>
                  </a:lnTo>
                  <a:lnTo>
                    <a:pt x="1233" y="156"/>
                  </a:lnTo>
                  <a:lnTo>
                    <a:pt x="1215" y="149"/>
                  </a:lnTo>
                  <a:lnTo>
                    <a:pt x="1220" y="140"/>
                  </a:lnTo>
                  <a:lnTo>
                    <a:pt x="1233" y="136"/>
                  </a:lnTo>
                  <a:lnTo>
                    <a:pt x="1223" y="116"/>
                  </a:lnTo>
                  <a:lnTo>
                    <a:pt x="1199" y="107"/>
                  </a:lnTo>
                  <a:lnTo>
                    <a:pt x="1168" y="109"/>
                  </a:lnTo>
                  <a:lnTo>
                    <a:pt x="1159" y="133"/>
                  </a:lnTo>
                  <a:lnTo>
                    <a:pt x="1134" y="125"/>
                  </a:lnTo>
                  <a:lnTo>
                    <a:pt x="1113" y="115"/>
                  </a:lnTo>
                  <a:lnTo>
                    <a:pt x="1081" y="107"/>
                  </a:lnTo>
                  <a:lnTo>
                    <a:pt x="1020" y="107"/>
                  </a:lnTo>
                  <a:lnTo>
                    <a:pt x="999" y="107"/>
                  </a:lnTo>
                  <a:lnTo>
                    <a:pt x="978" y="116"/>
                  </a:lnTo>
                  <a:lnTo>
                    <a:pt x="948" y="126"/>
                  </a:lnTo>
                  <a:lnTo>
                    <a:pt x="964" y="109"/>
                  </a:lnTo>
                  <a:lnTo>
                    <a:pt x="993" y="93"/>
                  </a:lnTo>
                  <a:lnTo>
                    <a:pt x="1005" y="87"/>
                  </a:lnTo>
                  <a:lnTo>
                    <a:pt x="1020" y="72"/>
                  </a:lnTo>
                  <a:lnTo>
                    <a:pt x="1024" y="51"/>
                  </a:lnTo>
                  <a:lnTo>
                    <a:pt x="1003" y="42"/>
                  </a:lnTo>
                  <a:lnTo>
                    <a:pt x="994" y="29"/>
                  </a:lnTo>
                  <a:lnTo>
                    <a:pt x="947" y="25"/>
                  </a:lnTo>
                  <a:lnTo>
                    <a:pt x="938" y="35"/>
                  </a:lnTo>
                  <a:lnTo>
                    <a:pt x="922" y="27"/>
                  </a:lnTo>
                  <a:lnTo>
                    <a:pt x="916" y="15"/>
                  </a:lnTo>
                  <a:lnTo>
                    <a:pt x="903" y="6"/>
                  </a:lnTo>
                  <a:lnTo>
                    <a:pt x="892" y="0"/>
                  </a:lnTo>
                  <a:lnTo>
                    <a:pt x="869" y="9"/>
                  </a:lnTo>
                  <a:lnTo>
                    <a:pt x="863" y="29"/>
                  </a:lnTo>
                  <a:lnTo>
                    <a:pt x="859" y="36"/>
                  </a:lnTo>
                  <a:lnTo>
                    <a:pt x="870" y="40"/>
                  </a:lnTo>
                  <a:lnTo>
                    <a:pt x="853" y="48"/>
                  </a:lnTo>
                  <a:lnTo>
                    <a:pt x="829" y="43"/>
                  </a:lnTo>
                  <a:lnTo>
                    <a:pt x="814" y="46"/>
                  </a:lnTo>
                  <a:lnTo>
                    <a:pt x="806" y="53"/>
                  </a:lnTo>
                  <a:lnTo>
                    <a:pt x="796" y="41"/>
                  </a:lnTo>
                  <a:lnTo>
                    <a:pt x="781" y="47"/>
                  </a:lnTo>
                  <a:lnTo>
                    <a:pt x="770" y="43"/>
                  </a:lnTo>
                  <a:lnTo>
                    <a:pt x="769" y="55"/>
                  </a:lnTo>
                  <a:lnTo>
                    <a:pt x="743" y="57"/>
                  </a:lnTo>
                  <a:lnTo>
                    <a:pt x="721" y="59"/>
                  </a:lnTo>
                  <a:lnTo>
                    <a:pt x="706" y="69"/>
                  </a:lnTo>
                  <a:lnTo>
                    <a:pt x="689" y="75"/>
                  </a:lnTo>
                  <a:lnTo>
                    <a:pt x="689" y="87"/>
                  </a:lnTo>
                  <a:lnTo>
                    <a:pt x="702" y="91"/>
                  </a:lnTo>
                  <a:lnTo>
                    <a:pt x="706" y="107"/>
                  </a:lnTo>
                  <a:lnTo>
                    <a:pt x="683" y="104"/>
                  </a:lnTo>
                  <a:lnTo>
                    <a:pt x="654" y="106"/>
                  </a:lnTo>
                  <a:lnTo>
                    <a:pt x="638" y="112"/>
                  </a:lnTo>
                  <a:lnTo>
                    <a:pt x="634" y="129"/>
                  </a:lnTo>
                  <a:lnTo>
                    <a:pt x="642" y="142"/>
                  </a:lnTo>
                  <a:lnTo>
                    <a:pt x="654" y="143"/>
                  </a:lnTo>
                  <a:lnTo>
                    <a:pt x="664" y="156"/>
                  </a:lnTo>
                  <a:lnTo>
                    <a:pt x="674" y="172"/>
                  </a:lnTo>
                  <a:lnTo>
                    <a:pt x="672" y="184"/>
                  </a:lnTo>
                  <a:lnTo>
                    <a:pt x="651" y="163"/>
                  </a:lnTo>
                  <a:lnTo>
                    <a:pt x="630" y="157"/>
                  </a:lnTo>
                  <a:lnTo>
                    <a:pt x="620" y="143"/>
                  </a:lnTo>
                  <a:lnTo>
                    <a:pt x="607" y="144"/>
                  </a:lnTo>
                  <a:lnTo>
                    <a:pt x="601" y="161"/>
                  </a:lnTo>
                  <a:lnTo>
                    <a:pt x="607" y="170"/>
                  </a:lnTo>
                  <a:lnTo>
                    <a:pt x="609" y="178"/>
                  </a:lnTo>
                  <a:lnTo>
                    <a:pt x="591" y="172"/>
                  </a:lnTo>
                  <a:lnTo>
                    <a:pt x="573" y="157"/>
                  </a:lnTo>
                  <a:lnTo>
                    <a:pt x="571" y="138"/>
                  </a:lnTo>
                  <a:lnTo>
                    <a:pt x="564" y="127"/>
                  </a:lnTo>
                  <a:lnTo>
                    <a:pt x="554" y="137"/>
                  </a:lnTo>
                  <a:lnTo>
                    <a:pt x="557" y="152"/>
                  </a:lnTo>
                  <a:lnTo>
                    <a:pt x="554" y="162"/>
                  </a:lnTo>
                  <a:lnTo>
                    <a:pt x="557" y="172"/>
                  </a:lnTo>
                  <a:lnTo>
                    <a:pt x="564" y="175"/>
                  </a:lnTo>
                  <a:lnTo>
                    <a:pt x="567" y="202"/>
                  </a:lnTo>
                  <a:lnTo>
                    <a:pt x="570" y="216"/>
                  </a:lnTo>
                  <a:lnTo>
                    <a:pt x="588" y="218"/>
                  </a:lnTo>
                  <a:lnTo>
                    <a:pt x="591" y="210"/>
                  </a:lnTo>
                  <a:lnTo>
                    <a:pt x="605" y="216"/>
                  </a:lnTo>
                  <a:lnTo>
                    <a:pt x="614" y="220"/>
                  </a:lnTo>
                  <a:lnTo>
                    <a:pt x="620" y="228"/>
                  </a:lnTo>
                  <a:lnTo>
                    <a:pt x="623" y="242"/>
                  </a:lnTo>
                  <a:lnTo>
                    <a:pt x="631" y="249"/>
                  </a:lnTo>
                  <a:lnTo>
                    <a:pt x="640" y="253"/>
                  </a:lnTo>
                  <a:lnTo>
                    <a:pt x="640" y="264"/>
                  </a:lnTo>
                  <a:lnTo>
                    <a:pt x="627" y="256"/>
                  </a:lnTo>
                  <a:lnTo>
                    <a:pt x="617" y="244"/>
                  </a:lnTo>
                  <a:lnTo>
                    <a:pt x="602" y="233"/>
                  </a:lnTo>
                  <a:lnTo>
                    <a:pt x="586" y="233"/>
                  </a:lnTo>
                  <a:lnTo>
                    <a:pt x="585" y="238"/>
                  </a:lnTo>
                  <a:lnTo>
                    <a:pt x="582" y="249"/>
                  </a:lnTo>
                  <a:lnTo>
                    <a:pt x="575" y="265"/>
                  </a:lnTo>
                  <a:lnTo>
                    <a:pt x="564" y="284"/>
                  </a:lnTo>
                  <a:lnTo>
                    <a:pt x="548" y="291"/>
                  </a:lnTo>
                  <a:lnTo>
                    <a:pt x="525" y="283"/>
                  </a:lnTo>
                  <a:lnTo>
                    <a:pt x="528" y="275"/>
                  </a:lnTo>
                  <a:lnTo>
                    <a:pt x="543" y="270"/>
                  </a:lnTo>
                  <a:lnTo>
                    <a:pt x="557" y="262"/>
                  </a:lnTo>
                  <a:lnTo>
                    <a:pt x="557" y="261"/>
                  </a:lnTo>
                  <a:lnTo>
                    <a:pt x="558" y="260"/>
                  </a:lnTo>
                  <a:lnTo>
                    <a:pt x="559" y="258"/>
                  </a:lnTo>
                  <a:lnTo>
                    <a:pt x="559" y="256"/>
                  </a:lnTo>
                  <a:lnTo>
                    <a:pt x="560" y="254"/>
                  </a:lnTo>
                  <a:lnTo>
                    <a:pt x="561" y="253"/>
                  </a:lnTo>
                  <a:lnTo>
                    <a:pt x="561" y="250"/>
                  </a:lnTo>
                  <a:lnTo>
                    <a:pt x="561" y="249"/>
                  </a:lnTo>
                  <a:lnTo>
                    <a:pt x="561" y="247"/>
                  </a:lnTo>
                  <a:lnTo>
                    <a:pt x="562" y="246"/>
                  </a:lnTo>
                  <a:lnTo>
                    <a:pt x="561" y="244"/>
                  </a:lnTo>
                  <a:lnTo>
                    <a:pt x="561" y="243"/>
                  </a:lnTo>
                  <a:lnTo>
                    <a:pt x="561" y="241"/>
                  </a:lnTo>
                  <a:lnTo>
                    <a:pt x="560" y="238"/>
                  </a:lnTo>
                  <a:lnTo>
                    <a:pt x="559" y="235"/>
                  </a:lnTo>
                  <a:lnTo>
                    <a:pt x="558" y="233"/>
                  </a:lnTo>
                  <a:lnTo>
                    <a:pt x="557" y="231"/>
                  </a:lnTo>
                  <a:lnTo>
                    <a:pt x="556" y="228"/>
                  </a:lnTo>
                  <a:lnTo>
                    <a:pt x="555" y="227"/>
                  </a:lnTo>
                  <a:lnTo>
                    <a:pt x="554" y="225"/>
                  </a:lnTo>
                  <a:lnTo>
                    <a:pt x="554" y="224"/>
                  </a:lnTo>
                  <a:lnTo>
                    <a:pt x="550" y="209"/>
                  </a:lnTo>
                  <a:lnTo>
                    <a:pt x="550" y="198"/>
                  </a:lnTo>
                  <a:lnTo>
                    <a:pt x="545" y="184"/>
                  </a:lnTo>
                  <a:lnTo>
                    <a:pt x="541" y="167"/>
                  </a:lnTo>
                  <a:lnTo>
                    <a:pt x="535" y="142"/>
                  </a:lnTo>
                  <a:lnTo>
                    <a:pt x="530" y="123"/>
                  </a:lnTo>
                  <a:lnTo>
                    <a:pt x="517" y="109"/>
                  </a:lnTo>
                  <a:lnTo>
                    <a:pt x="498" y="110"/>
                  </a:lnTo>
                  <a:lnTo>
                    <a:pt x="488" y="135"/>
                  </a:lnTo>
                  <a:lnTo>
                    <a:pt x="485" y="159"/>
                  </a:lnTo>
                  <a:lnTo>
                    <a:pt x="469" y="170"/>
                  </a:lnTo>
                  <a:lnTo>
                    <a:pt x="470" y="186"/>
                  </a:lnTo>
                  <a:lnTo>
                    <a:pt x="480" y="201"/>
                  </a:lnTo>
                  <a:lnTo>
                    <a:pt x="491" y="216"/>
                  </a:lnTo>
                  <a:lnTo>
                    <a:pt x="499" y="228"/>
                  </a:lnTo>
                  <a:lnTo>
                    <a:pt x="503" y="239"/>
                  </a:lnTo>
                  <a:lnTo>
                    <a:pt x="490" y="244"/>
                  </a:lnTo>
                  <a:lnTo>
                    <a:pt x="476" y="226"/>
                  </a:lnTo>
                  <a:lnTo>
                    <a:pt x="452" y="212"/>
                  </a:lnTo>
                  <a:lnTo>
                    <a:pt x="424" y="204"/>
                  </a:lnTo>
                  <a:lnTo>
                    <a:pt x="399" y="204"/>
                  </a:lnTo>
                  <a:lnTo>
                    <a:pt x="393" y="213"/>
                  </a:lnTo>
                  <a:lnTo>
                    <a:pt x="401" y="218"/>
                  </a:lnTo>
                  <a:lnTo>
                    <a:pt x="399" y="237"/>
                  </a:lnTo>
                  <a:lnTo>
                    <a:pt x="387" y="241"/>
                  </a:lnTo>
                  <a:lnTo>
                    <a:pt x="384" y="224"/>
                  </a:lnTo>
                  <a:lnTo>
                    <a:pt x="373" y="224"/>
                  </a:lnTo>
                  <a:lnTo>
                    <a:pt x="364" y="236"/>
                  </a:lnTo>
                  <a:lnTo>
                    <a:pt x="333" y="236"/>
                  </a:lnTo>
                  <a:lnTo>
                    <a:pt x="322" y="249"/>
                  </a:lnTo>
                  <a:lnTo>
                    <a:pt x="314" y="233"/>
                  </a:lnTo>
                  <a:lnTo>
                    <a:pt x="303" y="236"/>
                  </a:lnTo>
                  <a:lnTo>
                    <a:pt x="287" y="243"/>
                  </a:lnTo>
                  <a:lnTo>
                    <a:pt x="270" y="249"/>
                  </a:lnTo>
                  <a:lnTo>
                    <a:pt x="251" y="267"/>
                  </a:lnTo>
                  <a:lnTo>
                    <a:pt x="230" y="277"/>
                  </a:lnTo>
                  <a:lnTo>
                    <a:pt x="223" y="264"/>
                  </a:lnTo>
                  <a:lnTo>
                    <a:pt x="223" y="252"/>
                  </a:lnTo>
                  <a:lnTo>
                    <a:pt x="208" y="237"/>
                  </a:lnTo>
                  <a:lnTo>
                    <a:pt x="187" y="239"/>
                  </a:lnTo>
                  <a:lnTo>
                    <a:pt x="192" y="252"/>
                  </a:lnTo>
                  <a:lnTo>
                    <a:pt x="197" y="267"/>
                  </a:lnTo>
                  <a:lnTo>
                    <a:pt x="203" y="281"/>
                  </a:lnTo>
                  <a:lnTo>
                    <a:pt x="204" y="298"/>
                  </a:lnTo>
                  <a:lnTo>
                    <a:pt x="190" y="291"/>
                  </a:lnTo>
                  <a:lnTo>
                    <a:pt x="175" y="288"/>
                  </a:lnTo>
                  <a:lnTo>
                    <a:pt x="166" y="298"/>
                  </a:lnTo>
                  <a:lnTo>
                    <a:pt x="147" y="304"/>
                  </a:lnTo>
                  <a:lnTo>
                    <a:pt x="146" y="316"/>
                  </a:lnTo>
                  <a:lnTo>
                    <a:pt x="157" y="322"/>
                  </a:lnTo>
                  <a:lnTo>
                    <a:pt x="153" y="338"/>
                  </a:lnTo>
                  <a:lnTo>
                    <a:pt x="138" y="338"/>
                  </a:lnTo>
                  <a:lnTo>
                    <a:pt x="138" y="322"/>
                  </a:lnTo>
                  <a:lnTo>
                    <a:pt x="124" y="316"/>
                  </a:lnTo>
                  <a:lnTo>
                    <a:pt x="109" y="322"/>
                  </a:lnTo>
                  <a:lnTo>
                    <a:pt x="111" y="334"/>
                  </a:lnTo>
                  <a:lnTo>
                    <a:pt x="121" y="338"/>
                  </a:lnTo>
                  <a:lnTo>
                    <a:pt x="125" y="344"/>
                  </a:lnTo>
                  <a:lnTo>
                    <a:pt x="117" y="352"/>
                  </a:lnTo>
                  <a:lnTo>
                    <a:pt x="102" y="341"/>
                  </a:lnTo>
                  <a:lnTo>
                    <a:pt x="91" y="326"/>
                  </a:lnTo>
                  <a:lnTo>
                    <a:pt x="83" y="311"/>
                  </a:lnTo>
                  <a:lnTo>
                    <a:pt x="80" y="289"/>
                  </a:lnTo>
                  <a:lnTo>
                    <a:pt x="74" y="281"/>
                  </a:lnTo>
                  <a:lnTo>
                    <a:pt x="90" y="286"/>
                  </a:lnTo>
                  <a:lnTo>
                    <a:pt x="115" y="293"/>
                  </a:lnTo>
                  <a:lnTo>
                    <a:pt x="138" y="287"/>
                  </a:lnTo>
                  <a:lnTo>
                    <a:pt x="149" y="277"/>
                  </a:lnTo>
                  <a:lnTo>
                    <a:pt x="155" y="265"/>
                  </a:lnTo>
                  <a:lnTo>
                    <a:pt x="130" y="247"/>
                  </a:lnTo>
                  <a:lnTo>
                    <a:pt x="100" y="233"/>
                  </a:lnTo>
                  <a:lnTo>
                    <a:pt x="69" y="216"/>
                  </a:lnTo>
                  <a:lnTo>
                    <a:pt x="53" y="209"/>
                  </a:lnTo>
                  <a:lnTo>
                    <a:pt x="36" y="220"/>
                  </a:lnTo>
                  <a:lnTo>
                    <a:pt x="20" y="237"/>
                  </a:lnTo>
                  <a:lnTo>
                    <a:pt x="14" y="252"/>
                  </a:lnTo>
                  <a:lnTo>
                    <a:pt x="14" y="267"/>
                  </a:lnTo>
                  <a:lnTo>
                    <a:pt x="19" y="288"/>
                  </a:lnTo>
                  <a:lnTo>
                    <a:pt x="20" y="311"/>
                  </a:lnTo>
                  <a:lnTo>
                    <a:pt x="26" y="332"/>
                  </a:lnTo>
                  <a:lnTo>
                    <a:pt x="34" y="354"/>
                  </a:lnTo>
                  <a:lnTo>
                    <a:pt x="42" y="363"/>
                  </a:lnTo>
                  <a:lnTo>
                    <a:pt x="52" y="371"/>
                  </a:lnTo>
                  <a:lnTo>
                    <a:pt x="41" y="381"/>
                  </a:lnTo>
                  <a:lnTo>
                    <a:pt x="25" y="397"/>
                  </a:lnTo>
                  <a:lnTo>
                    <a:pt x="12" y="414"/>
                  </a:lnTo>
                  <a:lnTo>
                    <a:pt x="8" y="427"/>
                  </a:lnTo>
                  <a:lnTo>
                    <a:pt x="9" y="444"/>
                  </a:lnTo>
                  <a:lnTo>
                    <a:pt x="0" y="447"/>
                  </a:lnTo>
                  <a:lnTo>
                    <a:pt x="16" y="470"/>
                  </a:lnTo>
                  <a:lnTo>
                    <a:pt x="39" y="490"/>
                  </a:lnTo>
                  <a:lnTo>
                    <a:pt x="78" y="506"/>
                  </a:lnTo>
                  <a:lnTo>
                    <a:pt x="81" y="557"/>
                  </a:lnTo>
                  <a:lnTo>
                    <a:pt x="75" y="564"/>
                  </a:lnTo>
                  <a:lnTo>
                    <a:pt x="69" y="584"/>
                  </a:lnTo>
                  <a:lnTo>
                    <a:pt x="106" y="582"/>
                  </a:lnTo>
                  <a:lnTo>
                    <a:pt x="114" y="604"/>
                  </a:lnTo>
                  <a:lnTo>
                    <a:pt x="171" y="651"/>
                  </a:lnTo>
                  <a:lnTo>
                    <a:pt x="163" y="695"/>
                  </a:lnTo>
                  <a:lnTo>
                    <a:pt x="169" y="702"/>
                  </a:lnTo>
                  <a:lnTo>
                    <a:pt x="155" y="717"/>
                  </a:lnTo>
                  <a:lnTo>
                    <a:pt x="142" y="729"/>
                  </a:lnTo>
                  <a:lnTo>
                    <a:pt x="138" y="740"/>
                  </a:lnTo>
                  <a:lnTo>
                    <a:pt x="157" y="749"/>
                  </a:lnTo>
                  <a:lnTo>
                    <a:pt x="168" y="761"/>
                  </a:lnTo>
                  <a:lnTo>
                    <a:pt x="199" y="743"/>
                  </a:lnTo>
                  <a:lnTo>
                    <a:pt x="217" y="752"/>
                  </a:lnTo>
                  <a:lnTo>
                    <a:pt x="229" y="752"/>
                  </a:lnTo>
                  <a:lnTo>
                    <a:pt x="242" y="764"/>
                  </a:lnTo>
                  <a:lnTo>
                    <a:pt x="256" y="780"/>
                  </a:lnTo>
                  <a:lnTo>
                    <a:pt x="285" y="773"/>
                  </a:lnTo>
                  <a:lnTo>
                    <a:pt x="277" y="753"/>
                  </a:lnTo>
                  <a:lnTo>
                    <a:pt x="285" y="740"/>
                  </a:lnTo>
                  <a:lnTo>
                    <a:pt x="304" y="721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4" name="Freeform 270">
              <a:extLst>
                <a:ext uri="{FF2B5EF4-FFF2-40B4-BE49-F238E27FC236}">
                  <a16:creationId xmlns:a16="http://schemas.microsoft.com/office/drawing/2014/main" id="{7B8DABE9-8CDA-4202-A02D-65A587808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2" y="2013"/>
              <a:ext cx="115" cy="66"/>
            </a:xfrm>
            <a:custGeom>
              <a:avLst/>
              <a:gdLst>
                <a:gd name="T0" fmla="*/ 0 w 104"/>
                <a:gd name="T1" fmla="*/ 16 h 59"/>
                <a:gd name="T2" fmla="*/ 40 w 104"/>
                <a:gd name="T3" fmla="*/ 0 h 59"/>
                <a:gd name="T4" fmla="*/ 53 w 104"/>
                <a:gd name="T5" fmla="*/ 9 h 59"/>
                <a:gd name="T6" fmla="*/ 88 w 104"/>
                <a:gd name="T7" fmla="*/ 21 h 59"/>
                <a:gd name="T8" fmla="*/ 103 w 104"/>
                <a:gd name="T9" fmla="*/ 30 h 59"/>
                <a:gd name="T10" fmla="*/ 76 w 104"/>
                <a:gd name="T11" fmla="*/ 48 h 59"/>
                <a:gd name="T12" fmla="*/ 67 w 104"/>
                <a:gd name="T13" fmla="*/ 58 h 59"/>
                <a:gd name="T14" fmla="*/ 58 w 104"/>
                <a:gd name="T15" fmla="*/ 54 h 59"/>
                <a:gd name="T16" fmla="*/ 59 w 104"/>
                <a:gd name="T17" fmla="*/ 44 h 59"/>
                <a:gd name="T18" fmla="*/ 46 w 104"/>
                <a:gd name="T19" fmla="*/ 43 h 59"/>
                <a:gd name="T20" fmla="*/ 44 w 104"/>
                <a:gd name="T21" fmla="*/ 51 h 59"/>
                <a:gd name="T22" fmla="*/ 34 w 104"/>
                <a:gd name="T23" fmla="*/ 52 h 59"/>
                <a:gd name="T24" fmla="*/ 23 w 104"/>
                <a:gd name="T25" fmla="*/ 42 h 59"/>
                <a:gd name="T26" fmla="*/ 0 w 104"/>
                <a:gd name="T27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59">
                  <a:moveTo>
                    <a:pt x="0" y="16"/>
                  </a:moveTo>
                  <a:lnTo>
                    <a:pt x="40" y="0"/>
                  </a:lnTo>
                  <a:lnTo>
                    <a:pt x="53" y="9"/>
                  </a:lnTo>
                  <a:lnTo>
                    <a:pt x="88" y="21"/>
                  </a:lnTo>
                  <a:lnTo>
                    <a:pt x="103" y="30"/>
                  </a:lnTo>
                  <a:lnTo>
                    <a:pt x="76" y="48"/>
                  </a:lnTo>
                  <a:lnTo>
                    <a:pt x="67" y="58"/>
                  </a:lnTo>
                  <a:lnTo>
                    <a:pt x="58" y="54"/>
                  </a:lnTo>
                  <a:lnTo>
                    <a:pt x="59" y="44"/>
                  </a:lnTo>
                  <a:lnTo>
                    <a:pt x="46" y="43"/>
                  </a:lnTo>
                  <a:lnTo>
                    <a:pt x="44" y="51"/>
                  </a:lnTo>
                  <a:lnTo>
                    <a:pt x="34" y="52"/>
                  </a:lnTo>
                  <a:lnTo>
                    <a:pt x="23" y="42"/>
                  </a:lnTo>
                  <a:lnTo>
                    <a:pt x="0" y="1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5" name="Freeform 271">
              <a:extLst>
                <a:ext uri="{FF2B5EF4-FFF2-40B4-BE49-F238E27FC236}">
                  <a16:creationId xmlns:a16="http://schemas.microsoft.com/office/drawing/2014/main" id="{DF963956-EAC1-476B-90A4-10427C4F1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" y="2043"/>
              <a:ext cx="96" cy="47"/>
            </a:xfrm>
            <a:custGeom>
              <a:avLst/>
              <a:gdLst>
                <a:gd name="T0" fmla="*/ 36 w 85"/>
                <a:gd name="T1" fmla="*/ 2 h 41"/>
                <a:gd name="T2" fmla="*/ 84 w 85"/>
                <a:gd name="T3" fmla="*/ 0 h 41"/>
                <a:gd name="T4" fmla="*/ 79 w 85"/>
                <a:gd name="T5" fmla="*/ 40 h 41"/>
                <a:gd name="T6" fmla="*/ 67 w 85"/>
                <a:gd name="T7" fmla="*/ 30 h 41"/>
                <a:gd name="T8" fmla="*/ 60 w 85"/>
                <a:gd name="T9" fmla="*/ 28 h 41"/>
                <a:gd name="T10" fmla="*/ 36 w 85"/>
                <a:gd name="T11" fmla="*/ 33 h 41"/>
                <a:gd name="T12" fmla="*/ 20 w 85"/>
                <a:gd name="T13" fmla="*/ 33 h 41"/>
                <a:gd name="T14" fmla="*/ 0 w 85"/>
                <a:gd name="T15" fmla="*/ 29 h 41"/>
                <a:gd name="T16" fmla="*/ 9 w 85"/>
                <a:gd name="T17" fmla="*/ 20 h 41"/>
                <a:gd name="T18" fmla="*/ 36 w 85"/>
                <a:gd name="T19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41">
                  <a:moveTo>
                    <a:pt x="36" y="2"/>
                  </a:moveTo>
                  <a:lnTo>
                    <a:pt x="84" y="0"/>
                  </a:lnTo>
                  <a:lnTo>
                    <a:pt x="79" y="40"/>
                  </a:lnTo>
                  <a:lnTo>
                    <a:pt x="67" y="30"/>
                  </a:lnTo>
                  <a:lnTo>
                    <a:pt x="60" y="28"/>
                  </a:lnTo>
                  <a:lnTo>
                    <a:pt x="36" y="33"/>
                  </a:lnTo>
                  <a:lnTo>
                    <a:pt x="20" y="33"/>
                  </a:lnTo>
                  <a:lnTo>
                    <a:pt x="0" y="29"/>
                  </a:lnTo>
                  <a:lnTo>
                    <a:pt x="9" y="20"/>
                  </a:lnTo>
                  <a:lnTo>
                    <a:pt x="36" y="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6" name="Freeform 272">
              <a:extLst>
                <a:ext uri="{FF2B5EF4-FFF2-40B4-BE49-F238E27FC236}">
                  <a16:creationId xmlns:a16="http://schemas.microsoft.com/office/drawing/2014/main" id="{F52E9102-AA3F-4393-9C98-6660CE423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1" y="2413"/>
              <a:ext cx="340" cy="325"/>
            </a:xfrm>
            <a:custGeom>
              <a:avLst/>
              <a:gdLst>
                <a:gd name="T0" fmla="*/ 159 w 304"/>
                <a:gd name="T1" fmla="*/ 72 h 290"/>
                <a:gd name="T2" fmla="*/ 169 w 304"/>
                <a:gd name="T3" fmla="*/ 64 h 290"/>
                <a:gd name="T4" fmla="*/ 189 w 304"/>
                <a:gd name="T5" fmla="*/ 65 h 290"/>
                <a:gd name="T6" fmla="*/ 205 w 304"/>
                <a:gd name="T7" fmla="*/ 83 h 290"/>
                <a:gd name="T8" fmla="*/ 226 w 304"/>
                <a:gd name="T9" fmla="*/ 103 h 290"/>
                <a:gd name="T10" fmla="*/ 227 w 304"/>
                <a:gd name="T11" fmla="*/ 121 h 290"/>
                <a:gd name="T12" fmla="*/ 235 w 304"/>
                <a:gd name="T13" fmla="*/ 128 h 290"/>
                <a:gd name="T14" fmla="*/ 247 w 304"/>
                <a:gd name="T15" fmla="*/ 161 h 290"/>
                <a:gd name="T16" fmla="*/ 290 w 304"/>
                <a:gd name="T17" fmla="*/ 164 h 290"/>
                <a:gd name="T18" fmla="*/ 303 w 304"/>
                <a:gd name="T19" fmla="*/ 182 h 290"/>
                <a:gd name="T20" fmla="*/ 294 w 304"/>
                <a:gd name="T21" fmla="*/ 222 h 290"/>
                <a:gd name="T22" fmla="*/ 252 w 304"/>
                <a:gd name="T23" fmla="*/ 230 h 290"/>
                <a:gd name="T24" fmla="*/ 209 w 304"/>
                <a:gd name="T25" fmla="*/ 237 h 290"/>
                <a:gd name="T26" fmla="*/ 197 w 304"/>
                <a:gd name="T27" fmla="*/ 253 h 290"/>
                <a:gd name="T28" fmla="*/ 192 w 304"/>
                <a:gd name="T29" fmla="*/ 274 h 290"/>
                <a:gd name="T30" fmla="*/ 172 w 304"/>
                <a:gd name="T31" fmla="*/ 289 h 290"/>
                <a:gd name="T32" fmla="*/ 172 w 304"/>
                <a:gd name="T33" fmla="*/ 276 h 290"/>
                <a:gd name="T34" fmla="*/ 172 w 304"/>
                <a:gd name="T35" fmla="*/ 266 h 290"/>
                <a:gd name="T36" fmla="*/ 166 w 304"/>
                <a:gd name="T37" fmla="*/ 264 h 290"/>
                <a:gd name="T38" fmla="*/ 149 w 304"/>
                <a:gd name="T39" fmla="*/ 263 h 290"/>
                <a:gd name="T40" fmla="*/ 132 w 304"/>
                <a:gd name="T41" fmla="*/ 264 h 290"/>
                <a:gd name="T42" fmla="*/ 121 w 304"/>
                <a:gd name="T43" fmla="*/ 270 h 290"/>
                <a:gd name="T44" fmla="*/ 105 w 304"/>
                <a:gd name="T45" fmla="*/ 252 h 290"/>
                <a:gd name="T46" fmla="*/ 100 w 304"/>
                <a:gd name="T47" fmla="*/ 234 h 290"/>
                <a:gd name="T48" fmla="*/ 91 w 304"/>
                <a:gd name="T49" fmla="*/ 219 h 290"/>
                <a:gd name="T50" fmla="*/ 72 w 304"/>
                <a:gd name="T51" fmla="*/ 197 h 290"/>
                <a:gd name="T52" fmla="*/ 65 w 304"/>
                <a:gd name="T53" fmla="*/ 181 h 290"/>
                <a:gd name="T54" fmla="*/ 54 w 304"/>
                <a:gd name="T55" fmla="*/ 149 h 290"/>
                <a:gd name="T56" fmla="*/ 38 w 304"/>
                <a:gd name="T57" fmla="*/ 123 h 290"/>
                <a:gd name="T58" fmla="*/ 18 w 304"/>
                <a:gd name="T59" fmla="*/ 104 h 290"/>
                <a:gd name="T60" fmla="*/ 15 w 304"/>
                <a:gd name="T61" fmla="*/ 81 h 290"/>
                <a:gd name="T62" fmla="*/ 3 w 304"/>
                <a:gd name="T63" fmla="*/ 74 h 290"/>
                <a:gd name="T64" fmla="*/ 0 w 304"/>
                <a:gd name="T65" fmla="*/ 58 h 290"/>
                <a:gd name="T66" fmla="*/ 18 w 304"/>
                <a:gd name="T67" fmla="*/ 58 h 290"/>
                <a:gd name="T68" fmla="*/ 31 w 304"/>
                <a:gd name="T69" fmla="*/ 46 h 290"/>
                <a:gd name="T70" fmla="*/ 43 w 304"/>
                <a:gd name="T71" fmla="*/ 36 h 290"/>
                <a:gd name="T72" fmla="*/ 43 w 304"/>
                <a:gd name="T73" fmla="*/ 15 h 290"/>
                <a:gd name="T74" fmla="*/ 59 w 304"/>
                <a:gd name="T75" fmla="*/ 2 h 290"/>
                <a:gd name="T76" fmla="*/ 65 w 304"/>
                <a:gd name="T77" fmla="*/ 0 h 290"/>
                <a:gd name="T78" fmla="*/ 74 w 304"/>
                <a:gd name="T79" fmla="*/ 8 h 290"/>
                <a:gd name="T80" fmla="*/ 84 w 304"/>
                <a:gd name="T81" fmla="*/ 15 h 290"/>
                <a:gd name="T82" fmla="*/ 100 w 304"/>
                <a:gd name="T83" fmla="*/ 14 h 290"/>
                <a:gd name="T84" fmla="*/ 110 w 304"/>
                <a:gd name="T85" fmla="*/ 31 h 290"/>
                <a:gd name="T86" fmla="*/ 121 w 304"/>
                <a:gd name="T87" fmla="*/ 34 h 290"/>
                <a:gd name="T88" fmla="*/ 134 w 304"/>
                <a:gd name="T89" fmla="*/ 57 h 290"/>
                <a:gd name="T90" fmla="*/ 159 w 304"/>
                <a:gd name="T91" fmla="*/ 72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4" h="290">
                  <a:moveTo>
                    <a:pt x="159" y="72"/>
                  </a:moveTo>
                  <a:lnTo>
                    <a:pt x="169" y="64"/>
                  </a:lnTo>
                  <a:lnTo>
                    <a:pt x="189" y="65"/>
                  </a:lnTo>
                  <a:lnTo>
                    <a:pt x="205" y="83"/>
                  </a:lnTo>
                  <a:lnTo>
                    <a:pt x="226" y="103"/>
                  </a:lnTo>
                  <a:lnTo>
                    <a:pt x="227" y="121"/>
                  </a:lnTo>
                  <a:lnTo>
                    <a:pt x="235" y="128"/>
                  </a:lnTo>
                  <a:lnTo>
                    <a:pt x="247" y="161"/>
                  </a:lnTo>
                  <a:lnTo>
                    <a:pt x="290" y="164"/>
                  </a:lnTo>
                  <a:lnTo>
                    <a:pt x="303" y="182"/>
                  </a:lnTo>
                  <a:lnTo>
                    <a:pt x="294" y="222"/>
                  </a:lnTo>
                  <a:lnTo>
                    <a:pt x="252" y="230"/>
                  </a:lnTo>
                  <a:lnTo>
                    <a:pt x="209" y="237"/>
                  </a:lnTo>
                  <a:lnTo>
                    <a:pt x="197" y="253"/>
                  </a:lnTo>
                  <a:lnTo>
                    <a:pt x="192" y="274"/>
                  </a:lnTo>
                  <a:lnTo>
                    <a:pt x="172" y="289"/>
                  </a:lnTo>
                  <a:lnTo>
                    <a:pt x="172" y="276"/>
                  </a:lnTo>
                  <a:lnTo>
                    <a:pt x="172" y="266"/>
                  </a:lnTo>
                  <a:lnTo>
                    <a:pt x="166" y="264"/>
                  </a:lnTo>
                  <a:lnTo>
                    <a:pt x="149" y="263"/>
                  </a:lnTo>
                  <a:lnTo>
                    <a:pt x="132" y="264"/>
                  </a:lnTo>
                  <a:lnTo>
                    <a:pt x="121" y="270"/>
                  </a:lnTo>
                  <a:lnTo>
                    <a:pt x="105" y="252"/>
                  </a:lnTo>
                  <a:lnTo>
                    <a:pt x="100" y="234"/>
                  </a:lnTo>
                  <a:lnTo>
                    <a:pt x="91" y="219"/>
                  </a:lnTo>
                  <a:lnTo>
                    <a:pt x="72" y="197"/>
                  </a:lnTo>
                  <a:lnTo>
                    <a:pt x="65" y="181"/>
                  </a:lnTo>
                  <a:lnTo>
                    <a:pt x="54" y="149"/>
                  </a:lnTo>
                  <a:lnTo>
                    <a:pt x="38" y="123"/>
                  </a:lnTo>
                  <a:lnTo>
                    <a:pt x="18" y="104"/>
                  </a:lnTo>
                  <a:lnTo>
                    <a:pt x="15" y="81"/>
                  </a:lnTo>
                  <a:lnTo>
                    <a:pt x="3" y="74"/>
                  </a:lnTo>
                  <a:lnTo>
                    <a:pt x="0" y="58"/>
                  </a:lnTo>
                  <a:lnTo>
                    <a:pt x="18" y="58"/>
                  </a:lnTo>
                  <a:lnTo>
                    <a:pt x="31" y="46"/>
                  </a:lnTo>
                  <a:lnTo>
                    <a:pt x="43" y="36"/>
                  </a:lnTo>
                  <a:lnTo>
                    <a:pt x="43" y="15"/>
                  </a:lnTo>
                  <a:lnTo>
                    <a:pt x="59" y="2"/>
                  </a:lnTo>
                  <a:lnTo>
                    <a:pt x="65" y="0"/>
                  </a:lnTo>
                  <a:lnTo>
                    <a:pt x="74" y="8"/>
                  </a:lnTo>
                  <a:lnTo>
                    <a:pt x="84" y="15"/>
                  </a:lnTo>
                  <a:lnTo>
                    <a:pt x="100" y="14"/>
                  </a:lnTo>
                  <a:lnTo>
                    <a:pt x="110" y="31"/>
                  </a:lnTo>
                  <a:lnTo>
                    <a:pt x="121" y="34"/>
                  </a:lnTo>
                  <a:lnTo>
                    <a:pt x="134" y="57"/>
                  </a:lnTo>
                  <a:lnTo>
                    <a:pt x="159" y="72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7" name="Freeform 273">
              <a:extLst>
                <a:ext uri="{FF2B5EF4-FFF2-40B4-BE49-F238E27FC236}">
                  <a16:creationId xmlns:a16="http://schemas.microsoft.com/office/drawing/2014/main" id="{BA533694-B122-4F54-8E5A-104368068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9" y="2134"/>
              <a:ext cx="207" cy="186"/>
            </a:xfrm>
            <a:custGeom>
              <a:avLst/>
              <a:gdLst>
                <a:gd name="T0" fmla="*/ 148 w 184"/>
                <a:gd name="T1" fmla="*/ 166 h 167"/>
                <a:gd name="T2" fmla="*/ 137 w 184"/>
                <a:gd name="T3" fmla="*/ 161 h 167"/>
                <a:gd name="T4" fmla="*/ 118 w 184"/>
                <a:gd name="T5" fmla="*/ 160 h 167"/>
                <a:gd name="T6" fmla="*/ 120 w 184"/>
                <a:gd name="T7" fmla="*/ 149 h 167"/>
                <a:gd name="T8" fmla="*/ 112 w 184"/>
                <a:gd name="T9" fmla="*/ 146 h 167"/>
                <a:gd name="T10" fmla="*/ 104 w 184"/>
                <a:gd name="T11" fmla="*/ 151 h 167"/>
                <a:gd name="T12" fmla="*/ 70 w 184"/>
                <a:gd name="T13" fmla="*/ 123 h 167"/>
                <a:gd name="T14" fmla="*/ 74 w 184"/>
                <a:gd name="T15" fmla="*/ 112 h 167"/>
                <a:gd name="T16" fmla="*/ 66 w 184"/>
                <a:gd name="T17" fmla="*/ 109 h 167"/>
                <a:gd name="T18" fmla="*/ 58 w 184"/>
                <a:gd name="T19" fmla="*/ 109 h 167"/>
                <a:gd name="T20" fmla="*/ 47 w 184"/>
                <a:gd name="T21" fmla="*/ 106 h 167"/>
                <a:gd name="T22" fmla="*/ 51 w 184"/>
                <a:gd name="T23" fmla="*/ 99 h 167"/>
                <a:gd name="T24" fmla="*/ 44 w 184"/>
                <a:gd name="T25" fmla="*/ 93 h 167"/>
                <a:gd name="T26" fmla="*/ 40 w 184"/>
                <a:gd name="T27" fmla="*/ 84 h 167"/>
                <a:gd name="T28" fmla="*/ 30 w 184"/>
                <a:gd name="T29" fmla="*/ 89 h 167"/>
                <a:gd name="T30" fmla="*/ 20 w 184"/>
                <a:gd name="T31" fmla="*/ 92 h 167"/>
                <a:gd name="T32" fmla="*/ 18 w 184"/>
                <a:gd name="T33" fmla="*/ 102 h 167"/>
                <a:gd name="T34" fmla="*/ 0 w 184"/>
                <a:gd name="T35" fmla="*/ 97 h 167"/>
                <a:gd name="T36" fmla="*/ 11 w 184"/>
                <a:gd name="T37" fmla="*/ 25 h 167"/>
                <a:gd name="T38" fmla="*/ 42 w 184"/>
                <a:gd name="T39" fmla="*/ 0 h 167"/>
                <a:gd name="T40" fmla="*/ 45 w 184"/>
                <a:gd name="T41" fmla="*/ 37 h 167"/>
                <a:gd name="T42" fmla="*/ 60 w 184"/>
                <a:gd name="T43" fmla="*/ 37 h 167"/>
                <a:gd name="T44" fmla="*/ 67 w 184"/>
                <a:gd name="T45" fmla="*/ 44 h 167"/>
                <a:gd name="T46" fmla="*/ 84 w 184"/>
                <a:gd name="T47" fmla="*/ 44 h 167"/>
                <a:gd name="T48" fmla="*/ 86 w 184"/>
                <a:gd name="T49" fmla="*/ 20 h 167"/>
                <a:gd name="T50" fmla="*/ 95 w 184"/>
                <a:gd name="T51" fmla="*/ 37 h 167"/>
                <a:gd name="T52" fmla="*/ 100 w 184"/>
                <a:gd name="T53" fmla="*/ 50 h 167"/>
                <a:gd name="T54" fmla="*/ 118 w 184"/>
                <a:gd name="T55" fmla="*/ 45 h 167"/>
                <a:gd name="T56" fmla="*/ 135 w 184"/>
                <a:gd name="T57" fmla="*/ 47 h 167"/>
                <a:gd name="T58" fmla="*/ 150 w 184"/>
                <a:gd name="T59" fmla="*/ 54 h 167"/>
                <a:gd name="T60" fmla="*/ 151 w 184"/>
                <a:gd name="T61" fmla="*/ 77 h 167"/>
                <a:gd name="T62" fmla="*/ 156 w 184"/>
                <a:gd name="T63" fmla="*/ 89 h 167"/>
                <a:gd name="T64" fmla="*/ 173 w 184"/>
                <a:gd name="T65" fmla="*/ 98 h 167"/>
                <a:gd name="T66" fmla="*/ 183 w 184"/>
                <a:gd name="T67" fmla="*/ 106 h 167"/>
                <a:gd name="T68" fmla="*/ 175 w 184"/>
                <a:gd name="T69" fmla="*/ 122 h 167"/>
                <a:gd name="T70" fmla="*/ 164 w 184"/>
                <a:gd name="T71" fmla="*/ 137 h 167"/>
                <a:gd name="T72" fmla="*/ 148 w 184"/>
                <a:gd name="T73" fmla="*/ 1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" h="167">
                  <a:moveTo>
                    <a:pt x="148" y="166"/>
                  </a:moveTo>
                  <a:lnTo>
                    <a:pt x="137" y="161"/>
                  </a:lnTo>
                  <a:lnTo>
                    <a:pt x="118" y="160"/>
                  </a:lnTo>
                  <a:lnTo>
                    <a:pt x="120" y="149"/>
                  </a:lnTo>
                  <a:lnTo>
                    <a:pt x="112" y="146"/>
                  </a:lnTo>
                  <a:lnTo>
                    <a:pt x="104" y="151"/>
                  </a:lnTo>
                  <a:lnTo>
                    <a:pt x="70" y="123"/>
                  </a:lnTo>
                  <a:lnTo>
                    <a:pt x="74" y="112"/>
                  </a:lnTo>
                  <a:lnTo>
                    <a:pt x="66" y="109"/>
                  </a:lnTo>
                  <a:lnTo>
                    <a:pt x="58" y="109"/>
                  </a:lnTo>
                  <a:lnTo>
                    <a:pt x="47" y="106"/>
                  </a:lnTo>
                  <a:lnTo>
                    <a:pt x="51" y="99"/>
                  </a:lnTo>
                  <a:lnTo>
                    <a:pt x="44" y="93"/>
                  </a:lnTo>
                  <a:lnTo>
                    <a:pt x="40" y="84"/>
                  </a:lnTo>
                  <a:lnTo>
                    <a:pt x="30" y="89"/>
                  </a:lnTo>
                  <a:lnTo>
                    <a:pt x="20" y="92"/>
                  </a:lnTo>
                  <a:lnTo>
                    <a:pt x="18" y="102"/>
                  </a:lnTo>
                  <a:lnTo>
                    <a:pt x="0" y="97"/>
                  </a:lnTo>
                  <a:lnTo>
                    <a:pt x="11" y="25"/>
                  </a:lnTo>
                  <a:lnTo>
                    <a:pt x="42" y="0"/>
                  </a:lnTo>
                  <a:lnTo>
                    <a:pt x="45" y="37"/>
                  </a:lnTo>
                  <a:lnTo>
                    <a:pt x="60" y="37"/>
                  </a:lnTo>
                  <a:lnTo>
                    <a:pt x="67" y="44"/>
                  </a:lnTo>
                  <a:lnTo>
                    <a:pt x="84" y="44"/>
                  </a:lnTo>
                  <a:lnTo>
                    <a:pt x="86" y="20"/>
                  </a:lnTo>
                  <a:lnTo>
                    <a:pt x="95" y="37"/>
                  </a:lnTo>
                  <a:lnTo>
                    <a:pt x="100" y="50"/>
                  </a:lnTo>
                  <a:lnTo>
                    <a:pt x="118" y="45"/>
                  </a:lnTo>
                  <a:lnTo>
                    <a:pt x="135" y="47"/>
                  </a:lnTo>
                  <a:lnTo>
                    <a:pt x="150" y="54"/>
                  </a:lnTo>
                  <a:lnTo>
                    <a:pt x="151" y="77"/>
                  </a:lnTo>
                  <a:lnTo>
                    <a:pt x="156" y="89"/>
                  </a:lnTo>
                  <a:lnTo>
                    <a:pt x="173" y="98"/>
                  </a:lnTo>
                  <a:lnTo>
                    <a:pt x="183" y="106"/>
                  </a:lnTo>
                  <a:lnTo>
                    <a:pt x="175" y="122"/>
                  </a:lnTo>
                  <a:lnTo>
                    <a:pt x="164" y="137"/>
                  </a:lnTo>
                  <a:lnTo>
                    <a:pt x="148" y="166"/>
                  </a:lnTo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8" name="Freeform 274">
              <a:extLst>
                <a:ext uri="{FF2B5EF4-FFF2-40B4-BE49-F238E27FC236}">
                  <a16:creationId xmlns:a16="http://schemas.microsoft.com/office/drawing/2014/main" id="{395BBA4C-35EB-423E-AD7E-B11B70124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" y="2088"/>
              <a:ext cx="57" cy="74"/>
            </a:xfrm>
            <a:custGeom>
              <a:avLst/>
              <a:gdLst>
                <a:gd name="T0" fmla="*/ 39 w 57"/>
                <a:gd name="T1" fmla="*/ 74 h 74"/>
                <a:gd name="T2" fmla="*/ 47 w 57"/>
                <a:gd name="T3" fmla="*/ 68 h 74"/>
                <a:gd name="T4" fmla="*/ 54 w 57"/>
                <a:gd name="T5" fmla="*/ 53 h 74"/>
                <a:gd name="T6" fmla="*/ 57 w 57"/>
                <a:gd name="T7" fmla="*/ 42 h 74"/>
                <a:gd name="T8" fmla="*/ 36 w 57"/>
                <a:gd name="T9" fmla="*/ 12 h 74"/>
                <a:gd name="T10" fmla="*/ 23 w 57"/>
                <a:gd name="T11" fmla="*/ 0 h 74"/>
                <a:gd name="T12" fmla="*/ 0 w 57"/>
                <a:gd name="T13" fmla="*/ 5 h 74"/>
                <a:gd name="T14" fmla="*/ 24 w 57"/>
                <a:gd name="T15" fmla="*/ 27 h 74"/>
                <a:gd name="T16" fmla="*/ 24 w 57"/>
                <a:gd name="T17" fmla="*/ 42 h 74"/>
                <a:gd name="T18" fmla="*/ 39 w 57"/>
                <a:gd name="T1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74">
                  <a:moveTo>
                    <a:pt x="39" y="74"/>
                  </a:moveTo>
                  <a:lnTo>
                    <a:pt x="47" y="68"/>
                  </a:lnTo>
                  <a:lnTo>
                    <a:pt x="54" y="53"/>
                  </a:lnTo>
                  <a:lnTo>
                    <a:pt x="57" y="42"/>
                  </a:lnTo>
                  <a:lnTo>
                    <a:pt x="36" y="12"/>
                  </a:lnTo>
                  <a:lnTo>
                    <a:pt x="23" y="0"/>
                  </a:lnTo>
                  <a:lnTo>
                    <a:pt x="0" y="5"/>
                  </a:lnTo>
                  <a:lnTo>
                    <a:pt x="24" y="27"/>
                  </a:lnTo>
                  <a:lnTo>
                    <a:pt x="24" y="42"/>
                  </a:lnTo>
                  <a:lnTo>
                    <a:pt x="39" y="74"/>
                  </a:lnTo>
                  <a:close/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9" name="Freeform 275">
              <a:extLst>
                <a:ext uri="{FF2B5EF4-FFF2-40B4-BE49-F238E27FC236}">
                  <a16:creationId xmlns:a16="http://schemas.microsoft.com/office/drawing/2014/main" id="{AE028120-747C-49E1-B323-DF6D5033E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9" y="2838"/>
              <a:ext cx="27" cy="83"/>
            </a:xfrm>
            <a:custGeom>
              <a:avLst/>
              <a:gdLst>
                <a:gd name="T0" fmla="*/ 15 w 27"/>
                <a:gd name="T1" fmla="*/ 83 h 83"/>
                <a:gd name="T2" fmla="*/ 27 w 27"/>
                <a:gd name="T3" fmla="*/ 72 h 83"/>
                <a:gd name="T4" fmla="*/ 20 w 27"/>
                <a:gd name="T5" fmla="*/ 48 h 83"/>
                <a:gd name="T6" fmla="*/ 20 w 27"/>
                <a:gd name="T7" fmla="*/ 26 h 83"/>
                <a:gd name="T8" fmla="*/ 18 w 27"/>
                <a:gd name="T9" fmla="*/ 11 h 83"/>
                <a:gd name="T10" fmla="*/ 12 w 27"/>
                <a:gd name="T11" fmla="*/ 2 h 83"/>
                <a:gd name="T12" fmla="*/ 2 w 27"/>
                <a:gd name="T13" fmla="*/ 0 h 83"/>
                <a:gd name="T14" fmla="*/ 0 w 27"/>
                <a:gd name="T15" fmla="*/ 14 h 83"/>
                <a:gd name="T16" fmla="*/ 6 w 27"/>
                <a:gd name="T17" fmla="*/ 24 h 83"/>
                <a:gd name="T18" fmla="*/ 9 w 27"/>
                <a:gd name="T19" fmla="*/ 48 h 83"/>
                <a:gd name="T20" fmla="*/ 15 w 27"/>
                <a:gd name="T2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83">
                  <a:moveTo>
                    <a:pt x="15" y="83"/>
                  </a:moveTo>
                  <a:lnTo>
                    <a:pt x="27" y="72"/>
                  </a:lnTo>
                  <a:lnTo>
                    <a:pt x="20" y="48"/>
                  </a:lnTo>
                  <a:lnTo>
                    <a:pt x="20" y="26"/>
                  </a:lnTo>
                  <a:lnTo>
                    <a:pt x="18" y="11"/>
                  </a:lnTo>
                  <a:lnTo>
                    <a:pt x="12" y="2"/>
                  </a:lnTo>
                  <a:lnTo>
                    <a:pt x="2" y="0"/>
                  </a:lnTo>
                  <a:lnTo>
                    <a:pt x="0" y="14"/>
                  </a:lnTo>
                  <a:lnTo>
                    <a:pt x="6" y="24"/>
                  </a:lnTo>
                  <a:lnTo>
                    <a:pt x="9" y="48"/>
                  </a:lnTo>
                  <a:lnTo>
                    <a:pt x="15" y="83"/>
                  </a:lnTo>
                  <a:close/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0" name="Freeform 276">
              <a:extLst>
                <a:ext uri="{FF2B5EF4-FFF2-40B4-BE49-F238E27FC236}">
                  <a16:creationId xmlns:a16="http://schemas.microsoft.com/office/drawing/2014/main" id="{B89E04B9-8996-48F6-9E12-6A28AC604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1" y="2033"/>
              <a:ext cx="21" cy="15"/>
            </a:xfrm>
            <a:custGeom>
              <a:avLst/>
              <a:gdLst>
                <a:gd name="T0" fmla="*/ 0 w 21"/>
                <a:gd name="T1" fmla="*/ 15 h 15"/>
                <a:gd name="T2" fmla="*/ 21 w 21"/>
                <a:gd name="T3" fmla="*/ 15 h 15"/>
                <a:gd name="T4" fmla="*/ 10 w 21"/>
                <a:gd name="T5" fmla="*/ 10 h 15"/>
                <a:gd name="T6" fmla="*/ 7 w 21"/>
                <a:gd name="T7" fmla="*/ 0 h 15"/>
                <a:gd name="T8" fmla="*/ 0 w 21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5">
                  <a:moveTo>
                    <a:pt x="0" y="15"/>
                  </a:moveTo>
                  <a:lnTo>
                    <a:pt x="21" y="15"/>
                  </a:lnTo>
                  <a:lnTo>
                    <a:pt x="10" y="10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1" name="Freeform 277">
              <a:extLst>
                <a:ext uri="{FF2B5EF4-FFF2-40B4-BE49-F238E27FC236}">
                  <a16:creationId xmlns:a16="http://schemas.microsoft.com/office/drawing/2014/main" id="{F7CEFBEB-AE9D-49D6-B3C2-5C194C351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" y="2358"/>
              <a:ext cx="46" cy="96"/>
            </a:xfrm>
            <a:custGeom>
              <a:avLst/>
              <a:gdLst>
                <a:gd name="T0" fmla="*/ 0 w 46"/>
                <a:gd name="T1" fmla="*/ 74 h 96"/>
                <a:gd name="T2" fmla="*/ 15 w 46"/>
                <a:gd name="T3" fmla="*/ 29 h 96"/>
                <a:gd name="T4" fmla="*/ 27 w 46"/>
                <a:gd name="T5" fmla="*/ 0 h 96"/>
                <a:gd name="T6" fmla="*/ 46 w 46"/>
                <a:gd name="T7" fmla="*/ 17 h 96"/>
                <a:gd name="T8" fmla="*/ 40 w 46"/>
                <a:gd name="T9" fmla="*/ 35 h 96"/>
                <a:gd name="T10" fmla="*/ 27 w 46"/>
                <a:gd name="T11" fmla="*/ 42 h 96"/>
                <a:gd name="T12" fmla="*/ 27 w 46"/>
                <a:gd name="T13" fmla="*/ 77 h 96"/>
                <a:gd name="T14" fmla="*/ 22 w 46"/>
                <a:gd name="T15" fmla="*/ 96 h 96"/>
                <a:gd name="T16" fmla="*/ 7 w 46"/>
                <a:gd name="T17" fmla="*/ 75 h 96"/>
                <a:gd name="T18" fmla="*/ 0 w 46"/>
                <a:gd name="T19" fmla="*/ 7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96">
                  <a:moveTo>
                    <a:pt x="0" y="74"/>
                  </a:moveTo>
                  <a:lnTo>
                    <a:pt x="15" y="29"/>
                  </a:lnTo>
                  <a:lnTo>
                    <a:pt x="27" y="0"/>
                  </a:lnTo>
                  <a:lnTo>
                    <a:pt x="46" y="17"/>
                  </a:lnTo>
                  <a:lnTo>
                    <a:pt x="40" y="35"/>
                  </a:lnTo>
                  <a:lnTo>
                    <a:pt x="27" y="42"/>
                  </a:lnTo>
                  <a:lnTo>
                    <a:pt x="27" y="77"/>
                  </a:lnTo>
                  <a:lnTo>
                    <a:pt x="22" y="96"/>
                  </a:lnTo>
                  <a:lnTo>
                    <a:pt x="7" y="75"/>
                  </a:lnTo>
                  <a:lnTo>
                    <a:pt x="0" y="74"/>
                  </a:lnTo>
                  <a:close/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2" name="Freeform 278">
              <a:extLst>
                <a:ext uri="{FF2B5EF4-FFF2-40B4-BE49-F238E27FC236}">
                  <a16:creationId xmlns:a16="http://schemas.microsoft.com/office/drawing/2014/main" id="{03DF5A7E-B61C-44F5-9C22-CFCD93E16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3000"/>
              <a:ext cx="29" cy="17"/>
            </a:xfrm>
            <a:custGeom>
              <a:avLst/>
              <a:gdLst>
                <a:gd name="T0" fmla="*/ 0 w 29"/>
                <a:gd name="T1" fmla="*/ 14 h 17"/>
                <a:gd name="T2" fmla="*/ 2 w 29"/>
                <a:gd name="T3" fmla="*/ 0 h 17"/>
                <a:gd name="T4" fmla="*/ 29 w 29"/>
                <a:gd name="T5" fmla="*/ 3 h 17"/>
                <a:gd name="T6" fmla="*/ 18 w 29"/>
                <a:gd name="T7" fmla="*/ 17 h 17"/>
                <a:gd name="T8" fmla="*/ 0 w 29"/>
                <a:gd name="T9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7">
                  <a:moveTo>
                    <a:pt x="0" y="14"/>
                  </a:moveTo>
                  <a:lnTo>
                    <a:pt x="2" y="0"/>
                  </a:lnTo>
                  <a:lnTo>
                    <a:pt x="29" y="3"/>
                  </a:lnTo>
                  <a:lnTo>
                    <a:pt x="18" y="17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3" name="Freeform 279">
              <a:extLst>
                <a:ext uri="{FF2B5EF4-FFF2-40B4-BE49-F238E27FC236}">
                  <a16:creationId xmlns:a16="http://schemas.microsoft.com/office/drawing/2014/main" id="{2A5C96E1-4F60-4E0C-B578-AF00C2946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5" y="3207"/>
              <a:ext cx="52" cy="131"/>
            </a:xfrm>
            <a:custGeom>
              <a:avLst/>
              <a:gdLst>
                <a:gd name="T0" fmla="*/ 16 w 52"/>
                <a:gd name="T1" fmla="*/ 119 h 131"/>
                <a:gd name="T2" fmla="*/ 24 w 52"/>
                <a:gd name="T3" fmla="*/ 90 h 131"/>
                <a:gd name="T4" fmla="*/ 0 w 52"/>
                <a:gd name="T5" fmla="*/ 81 h 131"/>
                <a:gd name="T6" fmla="*/ 0 w 52"/>
                <a:gd name="T7" fmla="*/ 50 h 131"/>
                <a:gd name="T8" fmla="*/ 10 w 52"/>
                <a:gd name="T9" fmla="*/ 41 h 131"/>
                <a:gd name="T10" fmla="*/ 4 w 52"/>
                <a:gd name="T11" fmla="*/ 17 h 131"/>
                <a:gd name="T12" fmla="*/ 7 w 52"/>
                <a:gd name="T13" fmla="*/ 0 h 131"/>
                <a:gd name="T14" fmla="*/ 30 w 52"/>
                <a:gd name="T15" fmla="*/ 14 h 131"/>
                <a:gd name="T16" fmla="*/ 33 w 52"/>
                <a:gd name="T17" fmla="*/ 30 h 131"/>
                <a:gd name="T18" fmla="*/ 28 w 52"/>
                <a:gd name="T19" fmla="*/ 56 h 131"/>
                <a:gd name="T20" fmla="*/ 45 w 52"/>
                <a:gd name="T21" fmla="*/ 81 h 131"/>
                <a:gd name="T22" fmla="*/ 52 w 52"/>
                <a:gd name="T23" fmla="*/ 104 h 131"/>
                <a:gd name="T24" fmla="*/ 40 w 52"/>
                <a:gd name="T25" fmla="*/ 110 h 131"/>
                <a:gd name="T26" fmla="*/ 39 w 52"/>
                <a:gd name="T27" fmla="*/ 126 h 131"/>
                <a:gd name="T28" fmla="*/ 24 w 52"/>
                <a:gd name="T29" fmla="*/ 131 h 131"/>
                <a:gd name="T30" fmla="*/ 16 w 52"/>
                <a:gd name="T31" fmla="*/ 1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131">
                  <a:moveTo>
                    <a:pt x="16" y="119"/>
                  </a:moveTo>
                  <a:lnTo>
                    <a:pt x="24" y="90"/>
                  </a:lnTo>
                  <a:lnTo>
                    <a:pt x="0" y="81"/>
                  </a:lnTo>
                  <a:lnTo>
                    <a:pt x="0" y="50"/>
                  </a:lnTo>
                  <a:lnTo>
                    <a:pt x="10" y="41"/>
                  </a:lnTo>
                  <a:lnTo>
                    <a:pt x="4" y="17"/>
                  </a:lnTo>
                  <a:lnTo>
                    <a:pt x="7" y="0"/>
                  </a:lnTo>
                  <a:lnTo>
                    <a:pt x="30" y="14"/>
                  </a:lnTo>
                  <a:lnTo>
                    <a:pt x="33" y="30"/>
                  </a:lnTo>
                  <a:lnTo>
                    <a:pt x="28" y="56"/>
                  </a:lnTo>
                  <a:lnTo>
                    <a:pt x="45" y="81"/>
                  </a:lnTo>
                  <a:lnTo>
                    <a:pt x="52" y="104"/>
                  </a:lnTo>
                  <a:lnTo>
                    <a:pt x="40" y="110"/>
                  </a:lnTo>
                  <a:lnTo>
                    <a:pt x="39" y="126"/>
                  </a:lnTo>
                  <a:lnTo>
                    <a:pt x="24" y="131"/>
                  </a:lnTo>
                  <a:lnTo>
                    <a:pt x="16" y="119"/>
                  </a:lnTo>
                  <a:close/>
                </a:path>
              </a:pathLst>
            </a:custGeom>
            <a:grpFill/>
            <a:ln w="19050" cap="flat" cmpd="sng">
              <a:solidFill>
                <a:schemeClr val="bg1">
                  <a:alpha val="2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7489454E-80E8-4380-8FE2-EE8B62B6323E}"/>
              </a:ext>
            </a:extLst>
          </p:cNvPr>
          <p:cNvGrpSpPr/>
          <p:nvPr/>
        </p:nvGrpSpPr>
        <p:grpSpPr>
          <a:xfrm>
            <a:off x="7340526" y="2838199"/>
            <a:ext cx="3432064" cy="2097790"/>
            <a:chOff x="7340526" y="3032227"/>
            <a:chExt cx="3432064" cy="2097790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C6474FE2-6C41-4FB6-AF61-5A7C7BAA7BF9}"/>
                </a:ext>
              </a:extLst>
            </p:cNvPr>
            <p:cNvSpPr/>
            <p:nvPr/>
          </p:nvSpPr>
          <p:spPr>
            <a:xfrm>
              <a:off x="7866951" y="3032227"/>
              <a:ext cx="2536569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tempor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incididunt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ut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labore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et dolore magna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aliqua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. </a:t>
              </a:r>
              <a:endPara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E9A549FC-7D5B-42D6-8C9B-8E369A780B2B}"/>
                </a:ext>
              </a:extLst>
            </p:cNvPr>
            <p:cNvSpPr/>
            <p:nvPr/>
          </p:nvSpPr>
          <p:spPr>
            <a:xfrm>
              <a:off x="7866951" y="3865678"/>
              <a:ext cx="2409581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ullamco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laboris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nisi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ut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aliquip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ex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ea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commodo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consequat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. </a:t>
              </a:r>
              <a:endPara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B5CDB9A3-9A4B-4E84-AD30-E5DDF988C570}"/>
                </a:ext>
              </a:extLst>
            </p:cNvPr>
            <p:cNvSpPr/>
            <p:nvPr/>
          </p:nvSpPr>
          <p:spPr>
            <a:xfrm>
              <a:off x="7866951" y="4699130"/>
              <a:ext cx="2506818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voluptate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velit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esse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cillum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dolore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eu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fugiat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nulla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pariatur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. </a:t>
              </a:r>
              <a:endPara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535D7F-FC19-4916-BB85-96C751DA5008}"/>
                </a:ext>
              </a:extLst>
            </p:cNvPr>
            <p:cNvGrpSpPr/>
            <p:nvPr/>
          </p:nvGrpSpPr>
          <p:grpSpPr>
            <a:xfrm>
              <a:off x="7340526" y="3100737"/>
              <a:ext cx="293867" cy="1960770"/>
              <a:chOff x="7217248" y="3100737"/>
              <a:chExt cx="293867" cy="196077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4713D1D-02EF-4BF9-B78B-82F11266504B}"/>
                  </a:ext>
                </a:extLst>
              </p:cNvPr>
              <p:cNvGrpSpPr/>
              <p:nvPr/>
            </p:nvGrpSpPr>
            <p:grpSpPr>
              <a:xfrm>
                <a:off x="7217248" y="3100737"/>
                <a:ext cx="293867" cy="1960770"/>
                <a:chOff x="7217248" y="3100737"/>
                <a:chExt cx="293867" cy="1960770"/>
              </a:xfrm>
              <a:gradFill>
                <a:gsLst>
                  <a:gs pos="0">
                    <a:srgbClr val="0B63EB"/>
                  </a:gs>
                  <a:gs pos="100000">
                    <a:srgbClr val="43D782"/>
                  </a:gs>
                </a:gsLst>
                <a:lin ang="2700000" scaled="1"/>
              </a:gradFill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B77E65F7-0166-4D00-95E1-5B44AF4EF135}"/>
                    </a:ext>
                  </a:extLst>
                </p:cNvPr>
                <p:cNvSpPr/>
                <p:nvPr/>
              </p:nvSpPr>
              <p:spPr>
                <a:xfrm>
                  <a:off x="7217248" y="3100737"/>
                  <a:ext cx="293867" cy="29386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BF53B765-B9F6-450F-A51A-32C05234C62F}"/>
                    </a:ext>
                  </a:extLst>
                </p:cNvPr>
                <p:cNvSpPr/>
                <p:nvPr/>
              </p:nvSpPr>
              <p:spPr>
                <a:xfrm>
                  <a:off x="7217248" y="3934188"/>
                  <a:ext cx="293867" cy="29386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6156DAF2-F8B1-4C4B-8640-148521E857B3}"/>
                    </a:ext>
                  </a:extLst>
                </p:cNvPr>
                <p:cNvSpPr/>
                <p:nvPr/>
              </p:nvSpPr>
              <p:spPr>
                <a:xfrm>
                  <a:off x="7217248" y="4767640"/>
                  <a:ext cx="293867" cy="29386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E5BE9C0C-419A-47BC-9722-3873C2122C4D}"/>
                  </a:ext>
                </a:extLst>
              </p:cNvPr>
              <p:cNvSpPr/>
              <p:nvPr/>
            </p:nvSpPr>
            <p:spPr>
              <a:xfrm>
                <a:off x="7300183" y="3183672"/>
                <a:ext cx="127997" cy="1279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E1FC02CF-DB55-45EE-8DE0-EA2B000BD081}"/>
                  </a:ext>
                </a:extLst>
              </p:cNvPr>
              <p:cNvSpPr/>
              <p:nvPr/>
            </p:nvSpPr>
            <p:spPr>
              <a:xfrm>
                <a:off x="7300183" y="4017123"/>
                <a:ext cx="127997" cy="1279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8299B971-1562-4F1F-9C1E-3E0136703F24}"/>
                  </a:ext>
                </a:extLst>
              </p:cNvPr>
              <p:cNvSpPr/>
              <p:nvPr/>
            </p:nvSpPr>
            <p:spPr>
              <a:xfrm>
                <a:off x="7300183" y="4850575"/>
                <a:ext cx="127997" cy="1279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4341B2-9FA3-429D-B57D-2DC160227EB6}"/>
                </a:ext>
              </a:extLst>
            </p:cNvPr>
            <p:cNvGrpSpPr/>
            <p:nvPr/>
          </p:nvGrpSpPr>
          <p:grpSpPr>
            <a:xfrm>
              <a:off x="7866951" y="3694392"/>
              <a:ext cx="2905639" cy="815275"/>
              <a:chOff x="7743673" y="3694392"/>
              <a:chExt cx="2409581" cy="815275"/>
            </a:xfrm>
          </p:grpSpPr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1106FD61-B580-4806-BF93-9D664BF303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43673" y="3694392"/>
                <a:ext cx="240958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9618BF9F-C806-4DD3-BDB3-D1CAEB6706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43673" y="4509667"/>
                <a:ext cx="240958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04624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F18B6395-3675-4793-9B01-38D1FA3FA9C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-1"/>
            <a:ext cx="12191999" cy="4235904"/>
          </a:xfrm>
          <a:custGeom>
            <a:avLst/>
            <a:gdLst>
              <a:gd name="connsiteX0" fmla="*/ 0 w 12191999"/>
              <a:gd name="connsiteY0" fmla="*/ 0 h 4235904"/>
              <a:gd name="connsiteX1" fmla="*/ 12191999 w 12191999"/>
              <a:gd name="connsiteY1" fmla="*/ 0 h 4235904"/>
              <a:gd name="connsiteX2" fmla="*/ 12191999 w 12191999"/>
              <a:gd name="connsiteY2" fmla="*/ 2728527 h 4235904"/>
              <a:gd name="connsiteX3" fmla="*/ 12191999 w 12191999"/>
              <a:gd name="connsiteY3" fmla="*/ 2728529 h 4235904"/>
              <a:gd name="connsiteX4" fmla="*/ 12191983 w 12191999"/>
              <a:gd name="connsiteY4" fmla="*/ 2728529 h 4235904"/>
              <a:gd name="connsiteX5" fmla="*/ 0 w 12191999"/>
              <a:gd name="connsiteY5" fmla="*/ 4235904 h 423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4235904">
                <a:moveTo>
                  <a:pt x="0" y="0"/>
                </a:moveTo>
                <a:lnTo>
                  <a:pt x="12191999" y="0"/>
                </a:lnTo>
                <a:lnTo>
                  <a:pt x="12191999" y="2728527"/>
                </a:lnTo>
                <a:lnTo>
                  <a:pt x="12191999" y="2728529"/>
                </a:lnTo>
                <a:lnTo>
                  <a:pt x="12191983" y="2728529"/>
                </a:lnTo>
                <a:lnTo>
                  <a:pt x="0" y="4235904"/>
                </a:lnTo>
                <a:close/>
              </a:path>
            </a:pathLst>
          </a:cu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2A1FCD49-944F-429D-9816-999D2BFDC7C0}"/>
              </a:ext>
            </a:extLst>
          </p:cNvPr>
          <p:cNvGrpSpPr/>
          <p:nvPr/>
        </p:nvGrpSpPr>
        <p:grpSpPr>
          <a:xfrm flipH="1">
            <a:off x="0" y="0"/>
            <a:ext cx="12192000" cy="4235904"/>
            <a:chOff x="0" y="1"/>
            <a:chExt cx="6096000" cy="5380037"/>
          </a:xfrm>
          <a:gradFill>
            <a:gsLst>
              <a:gs pos="0">
                <a:srgbClr val="0B63EB">
                  <a:alpha val="75000"/>
                </a:srgbClr>
              </a:gs>
              <a:gs pos="100000">
                <a:srgbClr val="43D782"/>
              </a:gs>
            </a:gsLst>
            <a:lin ang="2700000" scaled="1"/>
          </a:gradFill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BCB3520-2320-4FE4-B169-71ABD47474DA}"/>
                </a:ext>
              </a:extLst>
            </p:cNvPr>
            <p:cNvSpPr/>
            <p:nvPr/>
          </p:nvSpPr>
          <p:spPr>
            <a:xfrm>
              <a:off x="0" y="1"/>
              <a:ext cx="6096000" cy="3465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5" name="Right Triangle 84">
              <a:extLst>
                <a:ext uri="{FF2B5EF4-FFF2-40B4-BE49-F238E27FC236}">
                  <a16:creationId xmlns:a16="http://schemas.microsoft.com/office/drawing/2014/main" id="{3441E76E-5E99-405D-BC34-8607C1C0E522}"/>
                </a:ext>
              </a:extLst>
            </p:cNvPr>
            <p:cNvSpPr/>
            <p:nvPr/>
          </p:nvSpPr>
          <p:spPr>
            <a:xfrm flipH="1" flipV="1">
              <a:off x="0" y="3465513"/>
              <a:ext cx="6096000" cy="191452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77" name="Picture 76" descr="A picture containing person, wall, man, holding&#10;&#10;Description automatically generated">
            <a:extLst>
              <a:ext uri="{FF2B5EF4-FFF2-40B4-BE49-F238E27FC236}">
                <a16:creationId xmlns:a16="http://schemas.microsoft.com/office/drawing/2014/main" id="{CE840903-F5BF-468A-9268-77878FDA011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10960" y="1470056"/>
            <a:ext cx="4341253" cy="4524344"/>
          </a:xfrm>
          <a:custGeom>
            <a:avLst/>
            <a:gdLst>
              <a:gd name="connsiteX0" fmla="*/ 0 w 4341253"/>
              <a:gd name="connsiteY0" fmla="*/ 0 h 4524344"/>
              <a:gd name="connsiteX1" fmla="*/ 4341253 w 4341253"/>
              <a:gd name="connsiteY1" fmla="*/ 0 h 4524344"/>
              <a:gd name="connsiteX2" fmla="*/ 4341253 w 4341253"/>
              <a:gd name="connsiteY2" fmla="*/ 4524344 h 4524344"/>
              <a:gd name="connsiteX3" fmla="*/ 0 w 4341253"/>
              <a:gd name="connsiteY3" fmla="*/ 4524344 h 4524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1253" h="4524344">
                <a:moveTo>
                  <a:pt x="0" y="0"/>
                </a:moveTo>
                <a:lnTo>
                  <a:pt x="4341253" y="0"/>
                </a:lnTo>
                <a:lnTo>
                  <a:pt x="4341253" y="4524344"/>
                </a:lnTo>
                <a:lnTo>
                  <a:pt x="0" y="452434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753D38-6197-4129-A91F-DD3EDC94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>
                <a:solidFill>
                  <a:schemeClr val="bg1"/>
                </a:solidFill>
              </a:rPr>
              <a:t>Educator perspective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65A88E-E0BF-4928-A8AD-8069655F9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pPr/>
              <a:t>8</a:t>
            </a:fld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FC30E7-53B4-49E1-A8D8-5D76CED402F5}"/>
              </a:ext>
            </a:extLst>
          </p:cNvPr>
          <p:cNvSpPr/>
          <p:nvPr/>
        </p:nvSpPr>
        <p:spPr>
          <a:xfrm>
            <a:off x="1472066" y="4327007"/>
            <a:ext cx="1673937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24103B-7A5A-49B6-BB63-B4FFE7082E5D}"/>
              </a:ext>
            </a:extLst>
          </p:cNvPr>
          <p:cNvSpPr/>
          <p:nvPr/>
        </p:nvSpPr>
        <p:spPr>
          <a:xfrm>
            <a:off x="4584842" y="4327007"/>
            <a:ext cx="1673937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143257-D5E1-4CE8-BE54-7A5343148E08}"/>
              </a:ext>
            </a:extLst>
          </p:cNvPr>
          <p:cNvSpPr/>
          <p:nvPr/>
        </p:nvSpPr>
        <p:spPr>
          <a:xfrm>
            <a:off x="1472065" y="5286590"/>
            <a:ext cx="167400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411EF5-D1C6-44C4-887B-A6BCFF896AF0}"/>
              </a:ext>
            </a:extLst>
          </p:cNvPr>
          <p:cNvSpPr/>
          <p:nvPr/>
        </p:nvSpPr>
        <p:spPr>
          <a:xfrm>
            <a:off x="4584843" y="5286590"/>
            <a:ext cx="1586331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EAF9FD-2425-4F10-ADBB-17CFCFDF1379}"/>
              </a:ext>
            </a:extLst>
          </p:cNvPr>
          <p:cNvSpPr/>
          <p:nvPr/>
        </p:nvSpPr>
        <p:spPr>
          <a:xfrm>
            <a:off x="837823" y="2925183"/>
            <a:ext cx="3276977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ID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ID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ID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ID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ID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Excepteur</a:t>
            </a:r>
            <a:r>
              <a:rPr lang="en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sint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occaecat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cupidatat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non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proident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culpa qui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officia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ID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A6389F8-BBFE-4587-89FB-4D407E3E3BB5}"/>
              </a:ext>
            </a:extLst>
          </p:cNvPr>
          <p:cNvGrpSpPr/>
          <p:nvPr/>
        </p:nvGrpSpPr>
        <p:grpSpPr>
          <a:xfrm flipH="1">
            <a:off x="837822" y="2580632"/>
            <a:ext cx="456158" cy="96736"/>
            <a:chOff x="4002706" y="2459356"/>
            <a:chExt cx="1764683" cy="155239"/>
          </a:xfrm>
          <a:solidFill>
            <a:schemeClr val="bg1"/>
          </a:solidFill>
        </p:grpSpPr>
        <p:sp>
          <p:nvSpPr>
            <p:cNvPr id="26" name="Rectangle: Rounded Corners 8">
              <a:extLst>
                <a:ext uri="{FF2B5EF4-FFF2-40B4-BE49-F238E27FC236}">
                  <a16:creationId xmlns:a16="http://schemas.microsoft.com/office/drawing/2014/main" id="{3618D6A4-8B94-42B6-ABA4-042D3E59F255}"/>
                </a:ext>
              </a:extLst>
            </p:cNvPr>
            <p:cNvSpPr/>
            <p:nvPr userDrawn="1"/>
          </p:nvSpPr>
          <p:spPr>
            <a:xfrm>
              <a:off x="4697035" y="2459356"/>
              <a:ext cx="376026" cy="1552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27" name="Rectangle: Rounded Corners 9">
              <a:extLst>
                <a:ext uri="{FF2B5EF4-FFF2-40B4-BE49-F238E27FC236}">
                  <a16:creationId xmlns:a16="http://schemas.microsoft.com/office/drawing/2014/main" id="{0EC20B11-10F1-428C-AAE6-7786F21CA913}"/>
                </a:ext>
              </a:extLst>
            </p:cNvPr>
            <p:cNvSpPr/>
            <p:nvPr userDrawn="1"/>
          </p:nvSpPr>
          <p:spPr>
            <a:xfrm>
              <a:off x="5391363" y="2459356"/>
              <a:ext cx="376026" cy="1552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28" name="Rectangle: Rounded Corners 8">
              <a:extLst>
                <a:ext uri="{FF2B5EF4-FFF2-40B4-BE49-F238E27FC236}">
                  <a16:creationId xmlns:a16="http://schemas.microsoft.com/office/drawing/2014/main" id="{1B1F8D03-F9DD-4D4C-B450-815B075F9373}"/>
                </a:ext>
              </a:extLst>
            </p:cNvPr>
            <p:cNvSpPr/>
            <p:nvPr/>
          </p:nvSpPr>
          <p:spPr>
            <a:xfrm>
              <a:off x="4002706" y="2459356"/>
              <a:ext cx="376026" cy="1552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E4C537-D415-4D74-9DBC-A3211EBA6CA6}"/>
              </a:ext>
            </a:extLst>
          </p:cNvPr>
          <p:cNvGrpSpPr/>
          <p:nvPr/>
        </p:nvGrpSpPr>
        <p:grpSpPr>
          <a:xfrm>
            <a:off x="873632" y="4507297"/>
            <a:ext cx="287338" cy="285750"/>
            <a:chOff x="3756025" y="3937000"/>
            <a:chExt cx="287338" cy="285750"/>
          </a:xfrm>
          <a:gradFill>
            <a:gsLst>
              <a:gs pos="0">
                <a:srgbClr val="0B63EB"/>
              </a:gs>
              <a:gs pos="100000">
                <a:srgbClr val="43D782"/>
              </a:gs>
            </a:gsLst>
            <a:lin ang="2700000" scaled="1"/>
          </a:gradFill>
        </p:grpSpPr>
        <p:sp>
          <p:nvSpPr>
            <p:cNvPr id="41" name="Freeform 4778">
              <a:extLst>
                <a:ext uri="{FF2B5EF4-FFF2-40B4-BE49-F238E27FC236}">
                  <a16:creationId xmlns:a16="http://schemas.microsoft.com/office/drawing/2014/main" id="{4F98B338-1037-454B-B7B9-BFB7B18A92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7938" y="3937000"/>
              <a:ext cx="225425" cy="42863"/>
            </a:xfrm>
            <a:custGeom>
              <a:avLst/>
              <a:gdLst>
                <a:gd name="T0" fmla="*/ 121 w 707"/>
                <a:gd name="T1" fmla="*/ 55 h 135"/>
                <a:gd name="T2" fmla="*/ 133 w 707"/>
                <a:gd name="T3" fmla="*/ 66 h 135"/>
                <a:gd name="T4" fmla="*/ 138 w 707"/>
                <a:gd name="T5" fmla="*/ 82 h 135"/>
                <a:gd name="T6" fmla="*/ 133 w 707"/>
                <a:gd name="T7" fmla="*/ 98 h 135"/>
                <a:gd name="T8" fmla="*/ 121 w 707"/>
                <a:gd name="T9" fmla="*/ 109 h 135"/>
                <a:gd name="T10" fmla="*/ 103 w 707"/>
                <a:gd name="T11" fmla="*/ 110 h 135"/>
                <a:gd name="T12" fmla="*/ 89 w 707"/>
                <a:gd name="T13" fmla="*/ 103 h 135"/>
                <a:gd name="T14" fmla="*/ 81 w 707"/>
                <a:gd name="T15" fmla="*/ 88 h 135"/>
                <a:gd name="T16" fmla="*/ 82 w 707"/>
                <a:gd name="T17" fmla="*/ 72 h 135"/>
                <a:gd name="T18" fmla="*/ 93 w 707"/>
                <a:gd name="T19" fmla="*/ 59 h 135"/>
                <a:gd name="T20" fmla="*/ 109 w 707"/>
                <a:gd name="T21" fmla="*/ 53 h 135"/>
                <a:gd name="T22" fmla="*/ 202 w 707"/>
                <a:gd name="T23" fmla="*/ 55 h 135"/>
                <a:gd name="T24" fmla="*/ 215 w 707"/>
                <a:gd name="T25" fmla="*/ 66 h 135"/>
                <a:gd name="T26" fmla="*/ 219 w 707"/>
                <a:gd name="T27" fmla="*/ 82 h 135"/>
                <a:gd name="T28" fmla="*/ 215 w 707"/>
                <a:gd name="T29" fmla="*/ 98 h 135"/>
                <a:gd name="T30" fmla="*/ 202 w 707"/>
                <a:gd name="T31" fmla="*/ 109 h 135"/>
                <a:gd name="T32" fmla="*/ 186 w 707"/>
                <a:gd name="T33" fmla="*/ 110 h 135"/>
                <a:gd name="T34" fmla="*/ 171 w 707"/>
                <a:gd name="T35" fmla="*/ 103 h 135"/>
                <a:gd name="T36" fmla="*/ 162 w 707"/>
                <a:gd name="T37" fmla="*/ 88 h 135"/>
                <a:gd name="T38" fmla="*/ 165 w 707"/>
                <a:gd name="T39" fmla="*/ 72 h 135"/>
                <a:gd name="T40" fmla="*/ 175 w 707"/>
                <a:gd name="T41" fmla="*/ 59 h 135"/>
                <a:gd name="T42" fmla="*/ 190 w 707"/>
                <a:gd name="T43" fmla="*/ 53 h 135"/>
                <a:gd name="T44" fmla="*/ 283 w 707"/>
                <a:gd name="T45" fmla="*/ 55 h 135"/>
                <a:gd name="T46" fmla="*/ 296 w 707"/>
                <a:gd name="T47" fmla="*/ 66 h 135"/>
                <a:gd name="T48" fmla="*/ 300 w 707"/>
                <a:gd name="T49" fmla="*/ 82 h 135"/>
                <a:gd name="T50" fmla="*/ 296 w 707"/>
                <a:gd name="T51" fmla="*/ 98 h 135"/>
                <a:gd name="T52" fmla="*/ 283 w 707"/>
                <a:gd name="T53" fmla="*/ 109 h 135"/>
                <a:gd name="T54" fmla="*/ 267 w 707"/>
                <a:gd name="T55" fmla="*/ 110 h 135"/>
                <a:gd name="T56" fmla="*/ 252 w 707"/>
                <a:gd name="T57" fmla="*/ 103 h 135"/>
                <a:gd name="T58" fmla="*/ 245 w 707"/>
                <a:gd name="T59" fmla="*/ 88 h 135"/>
                <a:gd name="T60" fmla="*/ 246 w 707"/>
                <a:gd name="T61" fmla="*/ 72 h 135"/>
                <a:gd name="T62" fmla="*/ 256 w 707"/>
                <a:gd name="T63" fmla="*/ 59 h 135"/>
                <a:gd name="T64" fmla="*/ 272 w 707"/>
                <a:gd name="T65" fmla="*/ 53 h 135"/>
                <a:gd name="T66" fmla="*/ 706 w 707"/>
                <a:gd name="T67" fmla="*/ 75 h 135"/>
                <a:gd name="T68" fmla="*/ 701 w 707"/>
                <a:gd name="T69" fmla="*/ 52 h 135"/>
                <a:gd name="T70" fmla="*/ 689 w 707"/>
                <a:gd name="T71" fmla="*/ 31 h 135"/>
                <a:gd name="T72" fmla="*/ 671 w 707"/>
                <a:gd name="T73" fmla="*/ 14 h 135"/>
                <a:gd name="T74" fmla="*/ 649 w 707"/>
                <a:gd name="T75" fmla="*/ 3 h 135"/>
                <a:gd name="T76" fmla="*/ 625 w 707"/>
                <a:gd name="T77" fmla="*/ 0 h 135"/>
                <a:gd name="T78" fmla="*/ 66 w 707"/>
                <a:gd name="T79" fmla="*/ 1 h 135"/>
                <a:gd name="T80" fmla="*/ 43 w 707"/>
                <a:gd name="T81" fmla="*/ 9 h 135"/>
                <a:gd name="T82" fmla="*/ 23 w 707"/>
                <a:gd name="T83" fmla="*/ 24 h 135"/>
                <a:gd name="T84" fmla="*/ 9 w 707"/>
                <a:gd name="T85" fmla="*/ 44 h 135"/>
                <a:gd name="T86" fmla="*/ 1 w 707"/>
                <a:gd name="T87" fmla="*/ 66 h 135"/>
                <a:gd name="T88" fmla="*/ 0 w 707"/>
                <a:gd name="T89" fmla="*/ 135 h 135"/>
                <a:gd name="T90" fmla="*/ 707 w 707"/>
                <a:gd name="T9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7" h="135">
                  <a:moveTo>
                    <a:pt x="109" y="53"/>
                  </a:moveTo>
                  <a:lnTo>
                    <a:pt x="115" y="54"/>
                  </a:lnTo>
                  <a:lnTo>
                    <a:pt x="121" y="55"/>
                  </a:lnTo>
                  <a:lnTo>
                    <a:pt x="125" y="59"/>
                  </a:lnTo>
                  <a:lnTo>
                    <a:pt x="130" y="62"/>
                  </a:lnTo>
                  <a:lnTo>
                    <a:pt x="133" y="66"/>
                  </a:lnTo>
                  <a:lnTo>
                    <a:pt x="136" y="72"/>
                  </a:lnTo>
                  <a:lnTo>
                    <a:pt x="137" y="76"/>
                  </a:lnTo>
                  <a:lnTo>
                    <a:pt x="138" y="82"/>
                  </a:lnTo>
                  <a:lnTo>
                    <a:pt x="137" y="88"/>
                  </a:lnTo>
                  <a:lnTo>
                    <a:pt x="136" y="94"/>
                  </a:lnTo>
                  <a:lnTo>
                    <a:pt x="133" y="98"/>
                  </a:lnTo>
                  <a:lnTo>
                    <a:pt x="130" y="103"/>
                  </a:lnTo>
                  <a:lnTo>
                    <a:pt x="125" y="106"/>
                  </a:lnTo>
                  <a:lnTo>
                    <a:pt x="121" y="109"/>
                  </a:lnTo>
                  <a:lnTo>
                    <a:pt x="115" y="110"/>
                  </a:lnTo>
                  <a:lnTo>
                    <a:pt x="109" y="111"/>
                  </a:lnTo>
                  <a:lnTo>
                    <a:pt x="103" y="110"/>
                  </a:lnTo>
                  <a:lnTo>
                    <a:pt x="99" y="109"/>
                  </a:lnTo>
                  <a:lnTo>
                    <a:pt x="93" y="106"/>
                  </a:lnTo>
                  <a:lnTo>
                    <a:pt x="89" y="103"/>
                  </a:lnTo>
                  <a:lnTo>
                    <a:pt x="86" y="98"/>
                  </a:lnTo>
                  <a:lnTo>
                    <a:pt x="82" y="94"/>
                  </a:lnTo>
                  <a:lnTo>
                    <a:pt x="81" y="88"/>
                  </a:lnTo>
                  <a:lnTo>
                    <a:pt x="81" y="82"/>
                  </a:lnTo>
                  <a:lnTo>
                    <a:pt x="81" y="76"/>
                  </a:lnTo>
                  <a:lnTo>
                    <a:pt x="82" y="72"/>
                  </a:lnTo>
                  <a:lnTo>
                    <a:pt x="86" y="66"/>
                  </a:lnTo>
                  <a:lnTo>
                    <a:pt x="89" y="62"/>
                  </a:lnTo>
                  <a:lnTo>
                    <a:pt x="93" y="59"/>
                  </a:lnTo>
                  <a:lnTo>
                    <a:pt x="99" y="55"/>
                  </a:lnTo>
                  <a:lnTo>
                    <a:pt x="103" y="54"/>
                  </a:lnTo>
                  <a:lnTo>
                    <a:pt x="109" y="53"/>
                  </a:lnTo>
                  <a:close/>
                  <a:moveTo>
                    <a:pt x="190" y="53"/>
                  </a:moveTo>
                  <a:lnTo>
                    <a:pt x="196" y="54"/>
                  </a:lnTo>
                  <a:lnTo>
                    <a:pt x="202" y="55"/>
                  </a:lnTo>
                  <a:lnTo>
                    <a:pt x="206" y="59"/>
                  </a:lnTo>
                  <a:lnTo>
                    <a:pt x="211" y="62"/>
                  </a:lnTo>
                  <a:lnTo>
                    <a:pt x="215" y="66"/>
                  </a:lnTo>
                  <a:lnTo>
                    <a:pt x="217" y="72"/>
                  </a:lnTo>
                  <a:lnTo>
                    <a:pt x="219" y="76"/>
                  </a:lnTo>
                  <a:lnTo>
                    <a:pt x="219" y="82"/>
                  </a:lnTo>
                  <a:lnTo>
                    <a:pt x="219" y="88"/>
                  </a:lnTo>
                  <a:lnTo>
                    <a:pt x="217" y="94"/>
                  </a:lnTo>
                  <a:lnTo>
                    <a:pt x="215" y="98"/>
                  </a:lnTo>
                  <a:lnTo>
                    <a:pt x="211" y="103"/>
                  </a:lnTo>
                  <a:lnTo>
                    <a:pt x="206" y="106"/>
                  </a:lnTo>
                  <a:lnTo>
                    <a:pt x="202" y="109"/>
                  </a:lnTo>
                  <a:lnTo>
                    <a:pt x="196" y="110"/>
                  </a:lnTo>
                  <a:lnTo>
                    <a:pt x="190" y="111"/>
                  </a:lnTo>
                  <a:lnTo>
                    <a:pt x="186" y="110"/>
                  </a:lnTo>
                  <a:lnTo>
                    <a:pt x="180" y="109"/>
                  </a:lnTo>
                  <a:lnTo>
                    <a:pt x="175" y="106"/>
                  </a:lnTo>
                  <a:lnTo>
                    <a:pt x="171" y="103"/>
                  </a:lnTo>
                  <a:lnTo>
                    <a:pt x="167" y="98"/>
                  </a:lnTo>
                  <a:lnTo>
                    <a:pt x="165" y="94"/>
                  </a:lnTo>
                  <a:lnTo>
                    <a:pt x="162" y="88"/>
                  </a:lnTo>
                  <a:lnTo>
                    <a:pt x="162" y="82"/>
                  </a:lnTo>
                  <a:lnTo>
                    <a:pt x="162" y="76"/>
                  </a:lnTo>
                  <a:lnTo>
                    <a:pt x="165" y="72"/>
                  </a:lnTo>
                  <a:lnTo>
                    <a:pt x="167" y="66"/>
                  </a:lnTo>
                  <a:lnTo>
                    <a:pt x="171" y="62"/>
                  </a:lnTo>
                  <a:lnTo>
                    <a:pt x="175" y="59"/>
                  </a:lnTo>
                  <a:lnTo>
                    <a:pt x="180" y="55"/>
                  </a:lnTo>
                  <a:lnTo>
                    <a:pt x="186" y="54"/>
                  </a:lnTo>
                  <a:lnTo>
                    <a:pt x="190" y="53"/>
                  </a:lnTo>
                  <a:close/>
                  <a:moveTo>
                    <a:pt x="272" y="53"/>
                  </a:moveTo>
                  <a:lnTo>
                    <a:pt x="278" y="54"/>
                  </a:lnTo>
                  <a:lnTo>
                    <a:pt x="283" y="55"/>
                  </a:lnTo>
                  <a:lnTo>
                    <a:pt x="289" y="59"/>
                  </a:lnTo>
                  <a:lnTo>
                    <a:pt x="292" y="62"/>
                  </a:lnTo>
                  <a:lnTo>
                    <a:pt x="296" y="66"/>
                  </a:lnTo>
                  <a:lnTo>
                    <a:pt x="299" y="72"/>
                  </a:lnTo>
                  <a:lnTo>
                    <a:pt x="300" y="76"/>
                  </a:lnTo>
                  <a:lnTo>
                    <a:pt x="300" y="82"/>
                  </a:lnTo>
                  <a:lnTo>
                    <a:pt x="300" y="88"/>
                  </a:lnTo>
                  <a:lnTo>
                    <a:pt x="299" y="94"/>
                  </a:lnTo>
                  <a:lnTo>
                    <a:pt x="296" y="98"/>
                  </a:lnTo>
                  <a:lnTo>
                    <a:pt x="292" y="103"/>
                  </a:lnTo>
                  <a:lnTo>
                    <a:pt x="289" y="106"/>
                  </a:lnTo>
                  <a:lnTo>
                    <a:pt x="283" y="109"/>
                  </a:lnTo>
                  <a:lnTo>
                    <a:pt x="278" y="110"/>
                  </a:lnTo>
                  <a:lnTo>
                    <a:pt x="272" y="111"/>
                  </a:lnTo>
                  <a:lnTo>
                    <a:pt x="267" y="110"/>
                  </a:lnTo>
                  <a:lnTo>
                    <a:pt x="261" y="109"/>
                  </a:lnTo>
                  <a:lnTo>
                    <a:pt x="256" y="106"/>
                  </a:lnTo>
                  <a:lnTo>
                    <a:pt x="252" y="103"/>
                  </a:lnTo>
                  <a:lnTo>
                    <a:pt x="248" y="98"/>
                  </a:lnTo>
                  <a:lnTo>
                    <a:pt x="246" y="94"/>
                  </a:lnTo>
                  <a:lnTo>
                    <a:pt x="245" y="88"/>
                  </a:lnTo>
                  <a:lnTo>
                    <a:pt x="243" y="82"/>
                  </a:lnTo>
                  <a:lnTo>
                    <a:pt x="245" y="76"/>
                  </a:lnTo>
                  <a:lnTo>
                    <a:pt x="246" y="72"/>
                  </a:lnTo>
                  <a:lnTo>
                    <a:pt x="248" y="66"/>
                  </a:lnTo>
                  <a:lnTo>
                    <a:pt x="252" y="62"/>
                  </a:lnTo>
                  <a:lnTo>
                    <a:pt x="256" y="59"/>
                  </a:lnTo>
                  <a:lnTo>
                    <a:pt x="261" y="55"/>
                  </a:lnTo>
                  <a:lnTo>
                    <a:pt x="267" y="54"/>
                  </a:lnTo>
                  <a:lnTo>
                    <a:pt x="272" y="53"/>
                  </a:lnTo>
                  <a:close/>
                  <a:moveTo>
                    <a:pt x="707" y="135"/>
                  </a:moveTo>
                  <a:lnTo>
                    <a:pt x="707" y="83"/>
                  </a:lnTo>
                  <a:lnTo>
                    <a:pt x="706" y="75"/>
                  </a:lnTo>
                  <a:lnTo>
                    <a:pt x="706" y="67"/>
                  </a:lnTo>
                  <a:lnTo>
                    <a:pt x="703" y="59"/>
                  </a:lnTo>
                  <a:lnTo>
                    <a:pt x="701" y="52"/>
                  </a:lnTo>
                  <a:lnTo>
                    <a:pt x="698" y="44"/>
                  </a:lnTo>
                  <a:lnTo>
                    <a:pt x="694" y="37"/>
                  </a:lnTo>
                  <a:lnTo>
                    <a:pt x="689" y="31"/>
                  </a:lnTo>
                  <a:lnTo>
                    <a:pt x="684" y="24"/>
                  </a:lnTo>
                  <a:lnTo>
                    <a:pt x="678" y="18"/>
                  </a:lnTo>
                  <a:lnTo>
                    <a:pt x="671" y="14"/>
                  </a:lnTo>
                  <a:lnTo>
                    <a:pt x="664" y="9"/>
                  </a:lnTo>
                  <a:lnTo>
                    <a:pt x="657" y="6"/>
                  </a:lnTo>
                  <a:lnTo>
                    <a:pt x="649" y="3"/>
                  </a:lnTo>
                  <a:lnTo>
                    <a:pt x="641" y="1"/>
                  </a:lnTo>
                  <a:lnTo>
                    <a:pt x="633" y="0"/>
                  </a:lnTo>
                  <a:lnTo>
                    <a:pt x="625" y="0"/>
                  </a:lnTo>
                  <a:lnTo>
                    <a:pt x="82" y="0"/>
                  </a:lnTo>
                  <a:lnTo>
                    <a:pt x="74" y="0"/>
                  </a:lnTo>
                  <a:lnTo>
                    <a:pt x="66" y="1"/>
                  </a:lnTo>
                  <a:lnTo>
                    <a:pt x="58" y="3"/>
                  </a:lnTo>
                  <a:lnTo>
                    <a:pt x="50" y="6"/>
                  </a:lnTo>
                  <a:lnTo>
                    <a:pt x="43" y="9"/>
                  </a:lnTo>
                  <a:lnTo>
                    <a:pt x="36" y="14"/>
                  </a:lnTo>
                  <a:lnTo>
                    <a:pt x="29" y="18"/>
                  </a:lnTo>
                  <a:lnTo>
                    <a:pt x="23" y="24"/>
                  </a:lnTo>
                  <a:lnTo>
                    <a:pt x="18" y="30"/>
                  </a:lnTo>
                  <a:lnTo>
                    <a:pt x="13" y="37"/>
                  </a:lnTo>
                  <a:lnTo>
                    <a:pt x="9" y="44"/>
                  </a:lnTo>
                  <a:lnTo>
                    <a:pt x="6" y="51"/>
                  </a:lnTo>
                  <a:lnTo>
                    <a:pt x="4" y="59"/>
                  </a:lnTo>
                  <a:lnTo>
                    <a:pt x="1" y="66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0" y="135"/>
                  </a:lnTo>
                  <a:lnTo>
                    <a:pt x="0" y="135"/>
                  </a:lnTo>
                  <a:lnTo>
                    <a:pt x="1" y="135"/>
                  </a:lnTo>
                  <a:lnTo>
                    <a:pt x="707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779">
              <a:extLst>
                <a:ext uri="{FF2B5EF4-FFF2-40B4-BE49-F238E27FC236}">
                  <a16:creationId xmlns:a16="http://schemas.microsoft.com/office/drawing/2014/main" id="{FD63B2E9-8702-4DF5-8D09-2A97A1F34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938" y="3989388"/>
              <a:ext cx="225425" cy="128588"/>
            </a:xfrm>
            <a:custGeom>
              <a:avLst/>
              <a:gdLst>
                <a:gd name="T0" fmla="*/ 78 w 708"/>
                <a:gd name="T1" fmla="*/ 405 h 405"/>
                <a:gd name="T2" fmla="*/ 80 w 708"/>
                <a:gd name="T3" fmla="*/ 405 h 405"/>
                <a:gd name="T4" fmla="*/ 81 w 708"/>
                <a:gd name="T5" fmla="*/ 405 h 405"/>
                <a:gd name="T6" fmla="*/ 626 w 708"/>
                <a:gd name="T7" fmla="*/ 405 h 405"/>
                <a:gd name="T8" fmla="*/ 635 w 708"/>
                <a:gd name="T9" fmla="*/ 405 h 405"/>
                <a:gd name="T10" fmla="*/ 643 w 708"/>
                <a:gd name="T11" fmla="*/ 403 h 405"/>
                <a:gd name="T12" fmla="*/ 651 w 708"/>
                <a:gd name="T13" fmla="*/ 401 h 405"/>
                <a:gd name="T14" fmla="*/ 659 w 708"/>
                <a:gd name="T15" fmla="*/ 398 h 405"/>
                <a:gd name="T16" fmla="*/ 666 w 708"/>
                <a:gd name="T17" fmla="*/ 394 h 405"/>
                <a:gd name="T18" fmla="*/ 673 w 708"/>
                <a:gd name="T19" fmla="*/ 391 h 405"/>
                <a:gd name="T20" fmla="*/ 680 w 708"/>
                <a:gd name="T21" fmla="*/ 385 h 405"/>
                <a:gd name="T22" fmla="*/ 686 w 708"/>
                <a:gd name="T23" fmla="*/ 379 h 405"/>
                <a:gd name="T24" fmla="*/ 692 w 708"/>
                <a:gd name="T25" fmla="*/ 373 h 405"/>
                <a:gd name="T26" fmla="*/ 695 w 708"/>
                <a:gd name="T27" fmla="*/ 368 h 405"/>
                <a:gd name="T28" fmla="*/ 700 w 708"/>
                <a:gd name="T29" fmla="*/ 361 h 405"/>
                <a:gd name="T30" fmla="*/ 702 w 708"/>
                <a:gd name="T31" fmla="*/ 354 h 405"/>
                <a:gd name="T32" fmla="*/ 704 w 708"/>
                <a:gd name="T33" fmla="*/ 347 h 405"/>
                <a:gd name="T34" fmla="*/ 707 w 708"/>
                <a:gd name="T35" fmla="*/ 340 h 405"/>
                <a:gd name="T36" fmla="*/ 707 w 708"/>
                <a:gd name="T37" fmla="*/ 332 h 405"/>
                <a:gd name="T38" fmla="*/ 708 w 708"/>
                <a:gd name="T39" fmla="*/ 325 h 405"/>
                <a:gd name="T40" fmla="*/ 708 w 708"/>
                <a:gd name="T41" fmla="*/ 0 h 405"/>
                <a:gd name="T42" fmla="*/ 2 w 708"/>
                <a:gd name="T43" fmla="*/ 0 h 405"/>
                <a:gd name="T44" fmla="*/ 1 w 708"/>
                <a:gd name="T45" fmla="*/ 0 h 405"/>
                <a:gd name="T46" fmla="*/ 1 w 708"/>
                <a:gd name="T47" fmla="*/ 0 h 405"/>
                <a:gd name="T48" fmla="*/ 1 w 708"/>
                <a:gd name="T49" fmla="*/ 202 h 405"/>
                <a:gd name="T50" fmla="*/ 0 w 708"/>
                <a:gd name="T51" fmla="*/ 326 h 405"/>
                <a:gd name="T52" fmla="*/ 1 w 708"/>
                <a:gd name="T53" fmla="*/ 334 h 405"/>
                <a:gd name="T54" fmla="*/ 2 w 708"/>
                <a:gd name="T55" fmla="*/ 342 h 405"/>
                <a:gd name="T56" fmla="*/ 4 w 708"/>
                <a:gd name="T57" fmla="*/ 349 h 405"/>
                <a:gd name="T58" fmla="*/ 7 w 708"/>
                <a:gd name="T59" fmla="*/ 356 h 405"/>
                <a:gd name="T60" fmla="*/ 9 w 708"/>
                <a:gd name="T61" fmla="*/ 363 h 405"/>
                <a:gd name="T62" fmla="*/ 14 w 708"/>
                <a:gd name="T63" fmla="*/ 370 h 405"/>
                <a:gd name="T64" fmla="*/ 19 w 708"/>
                <a:gd name="T65" fmla="*/ 376 h 405"/>
                <a:gd name="T66" fmla="*/ 23 w 708"/>
                <a:gd name="T67" fmla="*/ 381 h 405"/>
                <a:gd name="T68" fmla="*/ 29 w 708"/>
                <a:gd name="T69" fmla="*/ 387 h 405"/>
                <a:gd name="T70" fmla="*/ 35 w 708"/>
                <a:gd name="T71" fmla="*/ 392 h 405"/>
                <a:gd name="T72" fmla="*/ 41 w 708"/>
                <a:gd name="T73" fmla="*/ 395 h 405"/>
                <a:gd name="T74" fmla="*/ 48 w 708"/>
                <a:gd name="T75" fmla="*/ 399 h 405"/>
                <a:gd name="T76" fmla="*/ 55 w 708"/>
                <a:gd name="T77" fmla="*/ 401 h 405"/>
                <a:gd name="T78" fmla="*/ 61 w 708"/>
                <a:gd name="T79" fmla="*/ 403 h 405"/>
                <a:gd name="T80" fmla="*/ 70 w 708"/>
                <a:gd name="T81" fmla="*/ 405 h 405"/>
                <a:gd name="T82" fmla="*/ 78 w 708"/>
                <a:gd name="T83" fmla="*/ 405 h 405"/>
                <a:gd name="T84" fmla="*/ 78 w 708"/>
                <a:gd name="T85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8" h="405">
                  <a:moveTo>
                    <a:pt x="78" y="405"/>
                  </a:moveTo>
                  <a:lnTo>
                    <a:pt x="80" y="405"/>
                  </a:lnTo>
                  <a:lnTo>
                    <a:pt x="81" y="405"/>
                  </a:lnTo>
                  <a:lnTo>
                    <a:pt x="626" y="405"/>
                  </a:lnTo>
                  <a:lnTo>
                    <a:pt x="635" y="405"/>
                  </a:lnTo>
                  <a:lnTo>
                    <a:pt x="643" y="403"/>
                  </a:lnTo>
                  <a:lnTo>
                    <a:pt x="651" y="401"/>
                  </a:lnTo>
                  <a:lnTo>
                    <a:pt x="659" y="398"/>
                  </a:lnTo>
                  <a:lnTo>
                    <a:pt x="666" y="394"/>
                  </a:lnTo>
                  <a:lnTo>
                    <a:pt x="673" y="391"/>
                  </a:lnTo>
                  <a:lnTo>
                    <a:pt x="680" y="385"/>
                  </a:lnTo>
                  <a:lnTo>
                    <a:pt x="686" y="379"/>
                  </a:lnTo>
                  <a:lnTo>
                    <a:pt x="692" y="373"/>
                  </a:lnTo>
                  <a:lnTo>
                    <a:pt x="695" y="368"/>
                  </a:lnTo>
                  <a:lnTo>
                    <a:pt x="700" y="361"/>
                  </a:lnTo>
                  <a:lnTo>
                    <a:pt x="702" y="354"/>
                  </a:lnTo>
                  <a:lnTo>
                    <a:pt x="704" y="347"/>
                  </a:lnTo>
                  <a:lnTo>
                    <a:pt x="707" y="340"/>
                  </a:lnTo>
                  <a:lnTo>
                    <a:pt x="707" y="332"/>
                  </a:lnTo>
                  <a:lnTo>
                    <a:pt x="708" y="325"/>
                  </a:lnTo>
                  <a:lnTo>
                    <a:pt x="708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02"/>
                  </a:lnTo>
                  <a:lnTo>
                    <a:pt x="0" y="326"/>
                  </a:lnTo>
                  <a:lnTo>
                    <a:pt x="1" y="334"/>
                  </a:lnTo>
                  <a:lnTo>
                    <a:pt x="2" y="342"/>
                  </a:lnTo>
                  <a:lnTo>
                    <a:pt x="4" y="349"/>
                  </a:lnTo>
                  <a:lnTo>
                    <a:pt x="7" y="356"/>
                  </a:lnTo>
                  <a:lnTo>
                    <a:pt x="9" y="363"/>
                  </a:lnTo>
                  <a:lnTo>
                    <a:pt x="14" y="370"/>
                  </a:lnTo>
                  <a:lnTo>
                    <a:pt x="19" y="376"/>
                  </a:lnTo>
                  <a:lnTo>
                    <a:pt x="23" y="381"/>
                  </a:lnTo>
                  <a:lnTo>
                    <a:pt x="29" y="387"/>
                  </a:lnTo>
                  <a:lnTo>
                    <a:pt x="35" y="392"/>
                  </a:lnTo>
                  <a:lnTo>
                    <a:pt x="41" y="395"/>
                  </a:lnTo>
                  <a:lnTo>
                    <a:pt x="48" y="399"/>
                  </a:lnTo>
                  <a:lnTo>
                    <a:pt x="55" y="401"/>
                  </a:lnTo>
                  <a:lnTo>
                    <a:pt x="61" y="403"/>
                  </a:lnTo>
                  <a:lnTo>
                    <a:pt x="70" y="405"/>
                  </a:lnTo>
                  <a:lnTo>
                    <a:pt x="78" y="405"/>
                  </a:lnTo>
                  <a:lnTo>
                    <a:pt x="78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780">
              <a:extLst>
                <a:ext uri="{FF2B5EF4-FFF2-40B4-BE49-F238E27FC236}">
                  <a16:creationId xmlns:a16="http://schemas.microsoft.com/office/drawing/2014/main" id="{FCB14748-DB8F-486F-992F-3D3AC465CD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6025" y="4117975"/>
              <a:ext cx="57150" cy="104775"/>
            </a:xfrm>
            <a:custGeom>
              <a:avLst/>
              <a:gdLst>
                <a:gd name="T0" fmla="*/ 91 w 181"/>
                <a:gd name="T1" fmla="*/ 269 h 330"/>
                <a:gd name="T2" fmla="*/ 85 w 181"/>
                <a:gd name="T3" fmla="*/ 269 h 330"/>
                <a:gd name="T4" fmla="*/ 79 w 181"/>
                <a:gd name="T5" fmla="*/ 267 h 330"/>
                <a:gd name="T6" fmla="*/ 75 w 181"/>
                <a:gd name="T7" fmla="*/ 265 h 330"/>
                <a:gd name="T8" fmla="*/ 70 w 181"/>
                <a:gd name="T9" fmla="*/ 261 h 330"/>
                <a:gd name="T10" fmla="*/ 66 w 181"/>
                <a:gd name="T11" fmla="*/ 257 h 330"/>
                <a:gd name="T12" fmla="*/ 63 w 181"/>
                <a:gd name="T13" fmla="*/ 252 h 330"/>
                <a:gd name="T14" fmla="*/ 62 w 181"/>
                <a:gd name="T15" fmla="*/ 246 h 330"/>
                <a:gd name="T16" fmla="*/ 61 w 181"/>
                <a:gd name="T17" fmla="*/ 241 h 330"/>
                <a:gd name="T18" fmla="*/ 62 w 181"/>
                <a:gd name="T19" fmla="*/ 234 h 330"/>
                <a:gd name="T20" fmla="*/ 63 w 181"/>
                <a:gd name="T21" fmla="*/ 228 h 330"/>
                <a:gd name="T22" fmla="*/ 66 w 181"/>
                <a:gd name="T23" fmla="*/ 223 h 330"/>
                <a:gd name="T24" fmla="*/ 70 w 181"/>
                <a:gd name="T25" fmla="*/ 219 h 330"/>
                <a:gd name="T26" fmla="*/ 75 w 181"/>
                <a:gd name="T27" fmla="*/ 215 h 330"/>
                <a:gd name="T28" fmla="*/ 79 w 181"/>
                <a:gd name="T29" fmla="*/ 213 h 330"/>
                <a:gd name="T30" fmla="*/ 85 w 181"/>
                <a:gd name="T31" fmla="*/ 210 h 330"/>
                <a:gd name="T32" fmla="*/ 91 w 181"/>
                <a:gd name="T33" fmla="*/ 210 h 330"/>
                <a:gd name="T34" fmla="*/ 97 w 181"/>
                <a:gd name="T35" fmla="*/ 210 h 330"/>
                <a:gd name="T36" fmla="*/ 102 w 181"/>
                <a:gd name="T37" fmla="*/ 213 h 330"/>
                <a:gd name="T38" fmla="*/ 108 w 181"/>
                <a:gd name="T39" fmla="*/ 215 h 330"/>
                <a:gd name="T40" fmla="*/ 113 w 181"/>
                <a:gd name="T41" fmla="*/ 219 h 330"/>
                <a:gd name="T42" fmla="*/ 116 w 181"/>
                <a:gd name="T43" fmla="*/ 223 h 330"/>
                <a:gd name="T44" fmla="*/ 119 w 181"/>
                <a:gd name="T45" fmla="*/ 228 h 330"/>
                <a:gd name="T46" fmla="*/ 121 w 181"/>
                <a:gd name="T47" fmla="*/ 234 h 330"/>
                <a:gd name="T48" fmla="*/ 121 w 181"/>
                <a:gd name="T49" fmla="*/ 241 h 330"/>
                <a:gd name="T50" fmla="*/ 121 w 181"/>
                <a:gd name="T51" fmla="*/ 246 h 330"/>
                <a:gd name="T52" fmla="*/ 119 w 181"/>
                <a:gd name="T53" fmla="*/ 252 h 330"/>
                <a:gd name="T54" fmla="*/ 116 w 181"/>
                <a:gd name="T55" fmla="*/ 257 h 330"/>
                <a:gd name="T56" fmla="*/ 113 w 181"/>
                <a:gd name="T57" fmla="*/ 261 h 330"/>
                <a:gd name="T58" fmla="*/ 108 w 181"/>
                <a:gd name="T59" fmla="*/ 265 h 330"/>
                <a:gd name="T60" fmla="*/ 102 w 181"/>
                <a:gd name="T61" fmla="*/ 267 h 330"/>
                <a:gd name="T62" fmla="*/ 97 w 181"/>
                <a:gd name="T63" fmla="*/ 269 h 330"/>
                <a:gd name="T64" fmla="*/ 91 w 181"/>
                <a:gd name="T65" fmla="*/ 269 h 330"/>
                <a:gd name="T66" fmla="*/ 91 w 181"/>
                <a:gd name="T67" fmla="*/ 269 h 330"/>
                <a:gd name="T68" fmla="*/ 166 w 181"/>
                <a:gd name="T69" fmla="*/ 0 h 330"/>
                <a:gd name="T70" fmla="*/ 16 w 181"/>
                <a:gd name="T71" fmla="*/ 0 h 330"/>
                <a:gd name="T72" fmla="*/ 10 w 181"/>
                <a:gd name="T73" fmla="*/ 1 h 330"/>
                <a:gd name="T74" fmla="*/ 5 w 181"/>
                <a:gd name="T75" fmla="*/ 4 h 330"/>
                <a:gd name="T76" fmla="*/ 2 w 181"/>
                <a:gd name="T77" fmla="*/ 9 h 330"/>
                <a:gd name="T78" fmla="*/ 0 w 181"/>
                <a:gd name="T79" fmla="*/ 15 h 330"/>
                <a:gd name="T80" fmla="*/ 0 w 181"/>
                <a:gd name="T81" fmla="*/ 315 h 330"/>
                <a:gd name="T82" fmla="*/ 2 w 181"/>
                <a:gd name="T83" fmla="*/ 320 h 330"/>
                <a:gd name="T84" fmla="*/ 5 w 181"/>
                <a:gd name="T85" fmla="*/ 326 h 330"/>
                <a:gd name="T86" fmla="*/ 10 w 181"/>
                <a:gd name="T87" fmla="*/ 329 h 330"/>
                <a:gd name="T88" fmla="*/ 16 w 181"/>
                <a:gd name="T89" fmla="*/ 330 h 330"/>
                <a:gd name="T90" fmla="*/ 166 w 181"/>
                <a:gd name="T91" fmla="*/ 330 h 330"/>
                <a:gd name="T92" fmla="*/ 172 w 181"/>
                <a:gd name="T93" fmla="*/ 329 h 330"/>
                <a:gd name="T94" fmla="*/ 177 w 181"/>
                <a:gd name="T95" fmla="*/ 326 h 330"/>
                <a:gd name="T96" fmla="*/ 180 w 181"/>
                <a:gd name="T97" fmla="*/ 320 h 330"/>
                <a:gd name="T98" fmla="*/ 181 w 181"/>
                <a:gd name="T99" fmla="*/ 315 h 330"/>
                <a:gd name="T100" fmla="*/ 181 w 181"/>
                <a:gd name="T101" fmla="*/ 15 h 330"/>
                <a:gd name="T102" fmla="*/ 180 w 181"/>
                <a:gd name="T103" fmla="*/ 9 h 330"/>
                <a:gd name="T104" fmla="*/ 177 w 181"/>
                <a:gd name="T105" fmla="*/ 4 h 330"/>
                <a:gd name="T106" fmla="*/ 172 w 181"/>
                <a:gd name="T107" fmla="*/ 1 h 330"/>
                <a:gd name="T108" fmla="*/ 166 w 181"/>
                <a:gd name="T109" fmla="*/ 0 h 330"/>
                <a:gd name="T110" fmla="*/ 166 w 181"/>
                <a:gd name="T111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1" h="330">
                  <a:moveTo>
                    <a:pt x="91" y="269"/>
                  </a:moveTo>
                  <a:lnTo>
                    <a:pt x="85" y="269"/>
                  </a:lnTo>
                  <a:lnTo>
                    <a:pt x="79" y="267"/>
                  </a:lnTo>
                  <a:lnTo>
                    <a:pt x="75" y="265"/>
                  </a:lnTo>
                  <a:lnTo>
                    <a:pt x="70" y="261"/>
                  </a:lnTo>
                  <a:lnTo>
                    <a:pt x="66" y="257"/>
                  </a:lnTo>
                  <a:lnTo>
                    <a:pt x="63" y="252"/>
                  </a:lnTo>
                  <a:lnTo>
                    <a:pt x="62" y="246"/>
                  </a:lnTo>
                  <a:lnTo>
                    <a:pt x="61" y="241"/>
                  </a:lnTo>
                  <a:lnTo>
                    <a:pt x="62" y="234"/>
                  </a:lnTo>
                  <a:lnTo>
                    <a:pt x="63" y="228"/>
                  </a:lnTo>
                  <a:lnTo>
                    <a:pt x="66" y="223"/>
                  </a:lnTo>
                  <a:lnTo>
                    <a:pt x="70" y="219"/>
                  </a:lnTo>
                  <a:lnTo>
                    <a:pt x="75" y="215"/>
                  </a:lnTo>
                  <a:lnTo>
                    <a:pt x="79" y="213"/>
                  </a:lnTo>
                  <a:lnTo>
                    <a:pt x="85" y="210"/>
                  </a:lnTo>
                  <a:lnTo>
                    <a:pt x="91" y="210"/>
                  </a:lnTo>
                  <a:lnTo>
                    <a:pt x="97" y="210"/>
                  </a:lnTo>
                  <a:lnTo>
                    <a:pt x="102" y="213"/>
                  </a:lnTo>
                  <a:lnTo>
                    <a:pt x="108" y="215"/>
                  </a:lnTo>
                  <a:lnTo>
                    <a:pt x="113" y="219"/>
                  </a:lnTo>
                  <a:lnTo>
                    <a:pt x="116" y="223"/>
                  </a:lnTo>
                  <a:lnTo>
                    <a:pt x="119" y="228"/>
                  </a:lnTo>
                  <a:lnTo>
                    <a:pt x="121" y="234"/>
                  </a:lnTo>
                  <a:lnTo>
                    <a:pt x="121" y="241"/>
                  </a:lnTo>
                  <a:lnTo>
                    <a:pt x="121" y="246"/>
                  </a:lnTo>
                  <a:lnTo>
                    <a:pt x="119" y="252"/>
                  </a:lnTo>
                  <a:lnTo>
                    <a:pt x="116" y="257"/>
                  </a:lnTo>
                  <a:lnTo>
                    <a:pt x="113" y="261"/>
                  </a:lnTo>
                  <a:lnTo>
                    <a:pt x="108" y="265"/>
                  </a:lnTo>
                  <a:lnTo>
                    <a:pt x="102" y="267"/>
                  </a:lnTo>
                  <a:lnTo>
                    <a:pt x="97" y="269"/>
                  </a:lnTo>
                  <a:lnTo>
                    <a:pt x="91" y="269"/>
                  </a:lnTo>
                  <a:lnTo>
                    <a:pt x="91" y="269"/>
                  </a:lnTo>
                  <a:close/>
                  <a:moveTo>
                    <a:pt x="166" y="0"/>
                  </a:moveTo>
                  <a:lnTo>
                    <a:pt x="16" y="0"/>
                  </a:lnTo>
                  <a:lnTo>
                    <a:pt x="10" y="1"/>
                  </a:lnTo>
                  <a:lnTo>
                    <a:pt x="5" y="4"/>
                  </a:lnTo>
                  <a:lnTo>
                    <a:pt x="2" y="9"/>
                  </a:lnTo>
                  <a:lnTo>
                    <a:pt x="0" y="15"/>
                  </a:lnTo>
                  <a:lnTo>
                    <a:pt x="0" y="315"/>
                  </a:lnTo>
                  <a:lnTo>
                    <a:pt x="2" y="320"/>
                  </a:lnTo>
                  <a:lnTo>
                    <a:pt x="5" y="326"/>
                  </a:lnTo>
                  <a:lnTo>
                    <a:pt x="10" y="329"/>
                  </a:lnTo>
                  <a:lnTo>
                    <a:pt x="16" y="330"/>
                  </a:lnTo>
                  <a:lnTo>
                    <a:pt x="166" y="330"/>
                  </a:lnTo>
                  <a:lnTo>
                    <a:pt x="172" y="329"/>
                  </a:lnTo>
                  <a:lnTo>
                    <a:pt x="177" y="326"/>
                  </a:lnTo>
                  <a:lnTo>
                    <a:pt x="180" y="320"/>
                  </a:lnTo>
                  <a:lnTo>
                    <a:pt x="181" y="315"/>
                  </a:lnTo>
                  <a:lnTo>
                    <a:pt x="181" y="15"/>
                  </a:lnTo>
                  <a:lnTo>
                    <a:pt x="180" y="9"/>
                  </a:lnTo>
                  <a:lnTo>
                    <a:pt x="177" y="4"/>
                  </a:lnTo>
                  <a:lnTo>
                    <a:pt x="172" y="1"/>
                  </a:lnTo>
                  <a:lnTo>
                    <a:pt x="166" y="0"/>
                  </a:lnTo>
                  <a:lnTo>
                    <a:pt x="1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781">
              <a:extLst>
                <a:ext uri="{FF2B5EF4-FFF2-40B4-BE49-F238E27FC236}">
                  <a16:creationId xmlns:a16="http://schemas.microsoft.com/office/drawing/2014/main" id="{C6592BFA-2CF7-439C-B110-79970EF8B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700" y="4137025"/>
              <a:ext cx="219075" cy="76200"/>
            </a:xfrm>
            <a:custGeom>
              <a:avLst/>
              <a:gdLst>
                <a:gd name="T0" fmla="*/ 310 w 691"/>
                <a:gd name="T1" fmla="*/ 90 h 240"/>
                <a:gd name="T2" fmla="*/ 121 w 691"/>
                <a:gd name="T3" fmla="*/ 90 h 240"/>
                <a:gd name="T4" fmla="*/ 70 w 691"/>
                <a:gd name="T5" fmla="*/ 89 h 240"/>
                <a:gd name="T6" fmla="*/ 62 w 691"/>
                <a:gd name="T7" fmla="*/ 81 h 240"/>
                <a:gd name="T8" fmla="*/ 62 w 691"/>
                <a:gd name="T9" fmla="*/ 69 h 240"/>
                <a:gd name="T10" fmla="*/ 70 w 691"/>
                <a:gd name="T11" fmla="*/ 61 h 240"/>
                <a:gd name="T12" fmla="*/ 286 w 691"/>
                <a:gd name="T13" fmla="*/ 60 h 240"/>
                <a:gd name="T14" fmla="*/ 263 w 691"/>
                <a:gd name="T15" fmla="*/ 39 h 240"/>
                <a:gd name="T16" fmla="*/ 234 w 691"/>
                <a:gd name="T17" fmla="*/ 20 h 240"/>
                <a:gd name="T18" fmla="*/ 196 w 691"/>
                <a:gd name="T19" fmla="*/ 6 h 240"/>
                <a:gd name="T20" fmla="*/ 174 w 691"/>
                <a:gd name="T21" fmla="*/ 1 h 240"/>
                <a:gd name="T22" fmla="*/ 151 w 691"/>
                <a:gd name="T23" fmla="*/ 0 h 240"/>
                <a:gd name="T24" fmla="*/ 10 w 691"/>
                <a:gd name="T25" fmla="*/ 1 h 240"/>
                <a:gd name="T26" fmla="*/ 1 w 691"/>
                <a:gd name="T27" fmla="*/ 9 h 240"/>
                <a:gd name="T28" fmla="*/ 0 w 691"/>
                <a:gd name="T29" fmla="*/ 225 h 240"/>
                <a:gd name="T30" fmla="*/ 5 w 691"/>
                <a:gd name="T31" fmla="*/ 236 h 240"/>
                <a:gd name="T32" fmla="*/ 15 w 691"/>
                <a:gd name="T33" fmla="*/ 240 h 240"/>
                <a:gd name="T34" fmla="*/ 680 w 691"/>
                <a:gd name="T35" fmla="*/ 240 h 240"/>
                <a:gd name="T36" fmla="*/ 686 w 691"/>
                <a:gd name="T37" fmla="*/ 237 h 240"/>
                <a:gd name="T38" fmla="*/ 689 w 691"/>
                <a:gd name="T39" fmla="*/ 231 h 240"/>
                <a:gd name="T40" fmla="*/ 691 w 691"/>
                <a:gd name="T41" fmla="*/ 225 h 240"/>
                <a:gd name="T42" fmla="*/ 688 w 691"/>
                <a:gd name="T43" fmla="*/ 214 h 240"/>
                <a:gd name="T44" fmla="*/ 674 w 691"/>
                <a:gd name="T45" fmla="*/ 189 h 240"/>
                <a:gd name="T46" fmla="*/ 655 w 691"/>
                <a:gd name="T47" fmla="*/ 165 h 240"/>
                <a:gd name="T48" fmla="*/ 625 w 691"/>
                <a:gd name="T49" fmla="*/ 141 h 240"/>
                <a:gd name="T50" fmla="*/ 595 w 691"/>
                <a:gd name="T51" fmla="*/ 125 h 240"/>
                <a:gd name="T52" fmla="*/ 569 w 691"/>
                <a:gd name="T53" fmla="*/ 115 h 240"/>
                <a:gd name="T54" fmla="*/ 540 w 691"/>
                <a:gd name="T55" fmla="*/ 105 h 240"/>
                <a:gd name="T56" fmla="*/ 508 w 691"/>
                <a:gd name="T57" fmla="*/ 98 h 240"/>
                <a:gd name="T58" fmla="*/ 471 w 691"/>
                <a:gd name="T59" fmla="*/ 93 h 240"/>
                <a:gd name="T60" fmla="*/ 429 w 691"/>
                <a:gd name="T61" fmla="*/ 90 h 240"/>
                <a:gd name="T62" fmla="*/ 406 w 691"/>
                <a:gd name="T63" fmla="*/ 9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91" h="240">
                  <a:moveTo>
                    <a:pt x="406" y="90"/>
                  </a:moveTo>
                  <a:lnTo>
                    <a:pt x="310" y="90"/>
                  </a:lnTo>
                  <a:lnTo>
                    <a:pt x="272" y="90"/>
                  </a:lnTo>
                  <a:lnTo>
                    <a:pt x="121" y="90"/>
                  </a:lnTo>
                  <a:lnTo>
                    <a:pt x="76" y="90"/>
                  </a:lnTo>
                  <a:lnTo>
                    <a:pt x="70" y="89"/>
                  </a:lnTo>
                  <a:lnTo>
                    <a:pt x="65" y="86"/>
                  </a:lnTo>
                  <a:lnTo>
                    <a:pt x="62" y="81"/>
                  </a:lnTo>
                  <a:lnTo>
                    <a:pt x="61" y="75"/>
                  </a:lnTo>
                  <a:lnTo>
                    <a:pt x="62" y="69"/>
                  </a:lnTo>
                  <a:lnTo>
                    <a:pt x="65" y="65"/>
                  </a:lnTo>
                  <a:lnTo>
                    <a:pt x="70" y="61"/>
                  </a:lnTo>
                  <a:lnTo>
                    <a:pt x="76" y="60"/>
                  </a:lnTo>
                  <a:lnTo>
                    <a:pt x="286" y="60"/>
                  </a:lnTo>
                  <a:lnTo>
                    <a:pt x="276" y="50"/>
                  </a:lnTo>
                  <a:lnTo>
                    <a:pt x="263" y="39"/>
                  </a:lnTo>
                  <a:lnTo>
                    <a:pt x="249" y="29"/>
                  </a:lnTo>
                  <a:lnTo>
                    <a:pt x="234" y="20"/>
                  </a:lnTo>
                  <a:lnTo>
                    <a:pt x="216" y="11"/>
                  </a:lnTo>
                  <a:lnTo>
                    <a:pt x="196" y="6"/>
                  </a:lnTo>
                  <a:lnTo>
                    <a:pt x="186" y="3"/>
                  </a:lnTo>
                  <a:lnTo>
                    <a:pt x="174" y="1"/>
                  </a:lnTo>
                  <a:lnTo>
                    <a:pt x="162" y="0"/>
                  </a:lnTo>
                  <a:lnTo>
                    <a:pt x="151" y="0"/>
                  </a:lnTo>
                  <a:lnTo>
                    <a:pt x="15" y="0"/>
                  </a:lnTo>
                  <a:lnTo>
                    <a:pt x="10" y="1"/>
                  </a:lnTo>
                  <a:lnTo>
                    <a:pt x="5" y="4"/>
                  </a:lnTo>
                  <a:lnTo>
                    <a:pt x="1" y="9"/>
                  </a:lnTo>
                  <a:lnTo>
                    <a:pt x="0" y="15"/>
                  </a:lnTo>
                  <a:lnTo>
                    <a:pt x="0" y="225"/>
                  </a:lnTo>
                  <a:lnTo>
                    <a:pt x="1" y="230"/>
                  </a:lnTo>
                  <a:lnTo>
                    <a:pt x="5" y="236"/>
                  </a:lnTo>
                  <a:lnTo>
                    <a:pt x="10" y="238"/>
                  </a:lnTo>
                  <a:lnTo>
                    <a:pt x="15" y="240"/>
                  </a:lnTo>
                  <a:lnTo>
                    <a:pt x="677" y="240"/>
                  </a:lnTo>
                  <a:lnTo>
                    <a:pt x="680" y="240"/>
                  </a:lnTo>
                  <a:lnTo>
                    <a:pt x="683" y="238"/>
                  </a:lnTo>
                  <a:lnTo>
                    <a:pt x="686" y="237"/>
                  </a:lnTo>
                  <a:lnTo>
                    <a:pt x="688" y="234"/>
                  </a:lnTo>
                  <a:lnTo>
                    <a:pt x="689" y="231"/>
                  </a:lnTo>
                  <a:lnTo>
                    <a:pt x="691" y="228"/>
                  </a:lnTo>
                  <a:lnTo>
                    <a:pt x="691" y="225"/>
                  </a:lnTo>
                  <a:lnTo>
                    <a:pt x="691" y="221"/>
                  </a:lnTo>
                  <a:lnTo>
                    <a:pt x="688" y="214"/>
                  </a:lnTo>
                  <a:lnTo>
                    <a:pt x="680" y="199"/>
                  </a:lnTo>
                  <a:lnTo>
                    <a:pt x="674" y="189"/>
                  </a:lnTo>
                  <a:lnTo>
                    <a:pt x="665" y="177"/>
                  </a:lnTo>
                  <a:lnTo>
                    <a:pt x="655" y="165"/>
                  </a:lnTo>
                  <a:lnTo>
                    <a:pt x="641" y="154"/>
                  </a:lnTo>
                  <a:lnTo>
                    <a:pt x="625" y="141"/>
                  </a:lnTo>
                  <a:lnTo>
                    <a:pt x="605" y="130"/>
                  </a:lnTo>
                  <a:lnTo>
                    <a:pt x="595" y="125"/>
                  </a:lnTo>
                  <a:lnTo>
                    <a:pt x="582" y="119"/>
                  </a:lnTo>
                  <a:lnTo>
                    <a:pt x="569" y="115"/>
                  </a:lnTo>
                  <a:lnTo>
                    <a:pt x="555" y="110"/>
                  </a:lnTo>
                  <a:lnTo>
                    <a:pt x="540" y="105"/>
                  </a:lnTo>
                  <a:lnTo>
                    <a:pt x="525" y="102"/>
                  </a:lnTo>
                  <a:lnTo>
                    <a:pt x="508" y="98"/>
                  </a:lnTo>
                  <a:lnTo>
                    <a:pt x="489" y="95"/>
                  </a:lnTo>
                  <a:lnTo>
                    <a:pt x="471" y="93"/>
                  </a:lnTo>
                  <a:lnTo>
                    <a:pt x="450" y="91"/>
                  </a:lnTo>
                  <a:lnTo>
                    <a:pt x="429" y="90"/>
                  </a:lnTo>
                  <a:lnTo>
                    <a:pt x="406" y="90"/>
                  </a:lnTo>
                  <a:lnTo>
                    <a:pt x="406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41F9345-58C4-4862-AF64-973883A9B696}"/>
              </a:ext>
            </a:extLst>
          </p:cNvPr>
          <p:cNvGrpSpPr/>
          <p:nvPr/>
        </p:nvGrpSpPr>
        <p:grpSpPr>
          <a:xfrm>
            <a:off x="4018557" y="4508091"/>
            <a:ext cx="284163" cy="284163"/>
            <a:chOff x="7613650" y="1387475"/>
            <a:chExt cx="284163" cy="284163"/>
          </a:xfrm>
          <a:gradFill>
            <a:gsLst>
              <a:gs pos="0">
                <a:srgbClr val="0B63EB"/>
              </a:gs>
              <a:gs pos="100000">
                <a:srgbClr val="43D782"/>
              </a:gs>
            </a:gsLst>
            <a:lin ang="2700000" scaled="1"/>
          </a:gradFill>
        </p:grpSpPr>
        <p:sp>
          <p:nvSpPr>
            <p:cNvPr id="46" name="Freeform 4359">
              <a:extLst>
                <a:ext uri="{FF2B5EF4-FFF2-40B4-BE49-F238E27FC236}">
                  <a16:creationId xmlns:a16="http://schemas.microsoft.com/office/drawing/2014/main" id="{D4D9312A-C891-4615-BC8D-8D27E809C3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60">
              <a:extLst>
                <a:ext uri="{FF2B5EF4-FFF2-40B4-BE49-F238E27FC236}">
                  <a16:creationId xmlns:a16="http://schemas.microsoft.com/office/drawing/2014/main" id="{44C18974-BBA0-47C4-A47F-C5DBD3378B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8" name="Freeform 4404">
            <a:extLst>
              <a:ext uri="{FF2B5EF4-FFF2-40B4-BE49-F238E27FC236}">
                <a16:creationId xmlns:a16="http://schemas.microsoft.com/office/drawing/2014/main" id="{3BBE95E5-693D-46E6-8485-B9E17100DE92}"/>
              </a:ext>
            </a:extLst>
          </p:cNvPr>
          <p:cNvSpPr>
            <a:spLocks noEditPoints="1"/>
          </p:cNvSpPr>
          <p:nvPr/>
        </p:nvSpPr>
        <p:spPr bwMode="auto">
          <a:xfrm>
            <a:off x="913320" y="5467674"/>
            <a:ext cx="207963" cy="284163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gradFill>
            <a:gsLst>
              <a:gs pos="0">
                <a:srgbClr val="0B63EB"/>
              </a:gs>
              <a:gs pos="100000">
                <a:srgbClr val="43D782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B188C6B-4072-46B0-9C60-62701D3C6A89}"/>
              </a:ext>
            </a:extLst>
          </p:cNvPr>
          <p:cNvGrpSpPr/>
          <p:nvPr/>
        </p:nvGrpSpPr>
        <p:grpSpPr>
          <a:xfrm>
            <a:off x="4021732" y="5466086"/>
            <a:ext cx="277813" cy="287338"/>
            <a:chOff x="3181350" y="1920875"/>
            <a:chExt cx="277813" cy="287338"/>
          </a:xfrm>
          <a:gradFill>
            <a:gsLst>
              <a:gs pos="0">
                <a:srgbClr val="0B63EB"/>
              </a:gs>
              <a:gs pos="100000">
                <a:srgbClr val="43D782"/>
              </a:gs>
            </a:gsLst>
            <a:lin ang="2700000" scaled="1"/>
          </a:gradFill>
        </p:grpSpPr>
        <p:sp>
          <p:nvSpPr>
            <p:cNvPr id="50" name="Rectangle 780">
              <a:extLst>
                <a:ext uri="{FF2B5EF4-FFF2-40B4-BE49-F238E27FC236}">
                  <a16:creationId xmlns:a16="http://schemas.microsoft.com/office/drawing/2014/main" id="{69A4138B-BFD9-4D78-BB13-918B4157E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065338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781">
              <a:extLst>
                <a:ext uri="{FF2B5EF4-FFF2-40B4-BE49-F238E27FC236}">
                  <a16:creationId xmlns:a16="http://schemas.microsoft.com/office/drawing/2014/main" id="{AF15BBB1-2040-4528-8CD3-E161A052C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132013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82">
              <a:extLst>
                <a:ext uri="{FF2B5EF4-FFF2-40B4-BE49-F238E27FC236}">
                  <a16:creationId xmlns:a16="http://schemas.microsoft.com/office/drawing/2014/main" id="{E3D519D6-D082-4D2D-B959-0F1928114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2160588"/>
              <a:ext cx="85725" cy="47625"/>
            </a:xfrm>
            <a:custGeom>
              <a:avLst/>
              <a:gdLst>
                <a:gd name="T0" fmla="*/ 0 w 271"/>
                <a:gd name="T1" fmla="*/ 77 h 152"/>
                <a:gd name="T2" fmla="*/ 0 w 271"/>
                <a:gd name="T3" fmla="*/ 84 h 152"/>
                <a:gd name="T4" fmla="*/ 1 w 271"/>
                <a:gd name="T5" fmla="*/ 92 h 152"/>
                <a:gd name="T6" fmla="*/ 4 w 271"/>
                <a:gd name="T7" fmla="*/ 99 h 152"/>
                <a:gd name="T8" fmla="*/ 6 w 271"/>
                <a:gd name="T9" fmla="*/ 105 h 152"/>
                <a:gd name="T10" fmla="*/ 9 w 271"/>
                <a:gd name="T11" fmla="*/ 112 h 152"/>
                <a:gd name="T12" fmla="*/ 13 w 271"/>
                <a:gd name="T13" fmla="*/ 118 h 152"/>
                <a:gd name="T14" fmla="*/ 17 w 271"/>
                <a:gd name="T15" fmla="*/ 124 h 152"/>
                <a:gd name="T16" fmla="*/ 22 w 271"/>
                <a:gd name="T17" fmla="*/ 129 h 152"/>
                <a:gd name="T18" fmla="*/ 27 w 271"/>
                <a:gd name="T19" fmla="*/ 134 h 152"/>
                <a:gd name="T20" fmla="*/ 32 w 271"/>
                <a:gd name="T21" fmla="*/ 139 h 152"/>
                <a:gd name="T22" fmla="*/ 39 w 271"/>
                <a:gd name="T23" fmla="*/ 142 h 152"/>
                <a:gd name="T24" fmla="*/ 45 w 271"/>
                <a:gd name="T25" fmla="*/ 145 h 152"/>
                <a:gd name="T26" fmla="*/ 53 w 271"/>
                <a:gd name="T27" fmla="*/ 148 h 152"/>
                <a:gd name="T28" fmla="*/ 60 w 271"/>
                <a:gd name="T29" fmla="*/ 149 h 152"/>
                <a:gd name="T30" fmla="*/ 68 w 271"/>
                <a:gd name="T31" fmla="*/ 152 h 152"/>
                <a:gd name="T32" fmla="*/ 75 w 271"/>
                <a:gd name="T33" fmla="*/ 152 h 152"/>
                <a:gd name="T34" fmla="*/ 195 w 271"/>
                <a:gd name="T35" fmla="*/ 152 h 152"/>
                <a:gd name="T36" fmla="*/ 203 w 271"/>
                <a:gd name="T37" fmla="*/ 152 h 152"/>
                <a:gd name="T38" fmla="*/ 211 w 271"/>
                <a:gd name="T39" fmla="*/ 149 h 152"/>
                <a:gd name="T40" fmla="*/ 218 w 271"/>
                <a:gd name="T41" fmla="*/ 148 h 152"/>
                <a:gd name="T42" fmla="*/ 224 w 271"/>
                <a:gd name="T43" fmla="*/ 145 h 152"/>
                <a:gd name="T44" fmla="*/ 231 w 271"/>
                <a:gd name="T45" fmla="*/ 142 h 152"/>
                <a:gd name="T46" fmla="*/ 237 w 271"/>
                <a:gd name="T47" fmla="*/ 139 h 152"/>
                <a:gd name="T48" fmla="*/ 244 w 271"/>
                <a:gd name="T49" fmla="*/ 134 h 152"/>
                <a:gd name="T50" fmla="*/ 249 w 271"/>
                <a:gd name="T51" fmla="*/ 129 h 152"/>
                <a:gd name="T52" fmla="*/ 253 w 271"/>
                <a:gd name="T53" fmla="*/ 124 h 152"/>
                <a:gd name="T54" fmla="*/ 258 w 271"/>
                <a:gd name="T55" fmla="*/ 118 h 152"/>
                <a:gd name="T56" fmla="*/ 262 w 271"/>
                <a:gd name="T57" fmla="*/ 112 h 152"/>
                <a:gd name="T58" fmla="*/ 265 w 271"/>
                <a:gd name="T59" fmla="*/ 105 h 152"/>
                <a:gd name="T60" fmla="*/ 267 w 271"/>
                <a:gd name="T61" fmla="*/ 99 h 152"/>
                <a:gd name="T62" fmla="*/ 269 w 271"/>
                <a:gd name="T63" fmla="*/ 92 h 152"/>
                <a:gd name="T64" fmla="*/ 271 w 271"/>
                <a:gd name="T65" fmla="*/ 84 h 152"/>
                <a:gd name="T66" fmla="*/ 271 w 271"/>
                <a:gd name="T67" fmla="*/ 77 h 152"/>
                <a:gd name="T68" fmla="*/ 271 w 271"/>
                <a:gd name="T69" fmla="*/ 0 h 152"/>
                <a:gd name="T70" fmla="*/ 0 w 271"/>
                <a:gd name="T71" fmla="*/ 0 h 152"/>
                <a:gd name="T72" fmla="*/ 0 w 271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152">
                  <a:moveTo>
                    <a:pt x="0" y="77"/>
                  </a:moveTo>
                  <a:lnTo>
                    <a:pt x="0" y="84"/>
                  </a:lnTo>
                  <a:lnTo>
                    <a:pt x="1" y="92"/>
                  </a:lnTo>
                  <a:lnTo>
                    <a:pt x="4" y="99"/>
                  </a:lnTo>
                  <a:lnTo>
                    <a:pt x="6" y="105"/>
                  </a:lnTo>
                  <a:lnTo>
                    <a:pt x="9" y="112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7" y="134"/>
                  </a:lnTo>
                  <a:lnTo>
                    <a:pt x="32" y="139"/>
                  </a:lnTo>
                  <a:lnTo>
                    <a:pt x="39" y="142"/>
                  </a:lnTo>
                  <a:lnTo>
                    <a:pt x="45" y="145"/>
                  </a:lnTo>
                  <a:lnTo>
                    <a:pt x="53" y="148"/>
                  </a:lnTo>
                  <a:lnTo>
                    <a:pt x="60" y="149"/>
                  </a:lnTo>
                  <a:lnTo>
                    <a:pt x="68" y="152"/>
                  </a:lnTo>
                  <a:lnTo>
                    <a:pt x="75" y="152"/>
                  </a:lnTo>
                  <a:lnTo>
                    <a:pt x="195" y="152"/>
                  </a:lnTo>
                  <a:lnTo>
                    <a:pt x="203" y="152"/>
                  </a:lnTo>
                  <a:lnTo>
                    <a:pt x="211" y="149"/>
                  </a:lnTo>
                  <a:lnTo>
                    <a:pt x="218" y="148"/>
                  </a:lnTo>
                  <a:lnTo>
                    <a:pt x="224" y="145"/>
                  </a:lnTo>
                  <a:lnTo>
                    <a:pt x="231" y="142"/>
                  </a:lnTo>
                  <a:lnTo>
                    <a:pt x="237" y="139"/>
                  </a:lnTo>
                  <a:lnTo>
                    <a:pt x="244" y="134"/>
                  </a:lnTo>
                  <a:lnTo>
                    <a:pt x="249" y="129"/>
                  </a:lnTo>
                  <a:lnTo>
                    <a:pt x="253" y="124"/>
                  </a:lnTo>
                  <a:lnTo>
                    <a:pt x="258" y="118"/>
                  </a:lnTo>
                  <a:lnTo>
                    <a:pt x="262" y="112"/>
                  </a:lnTo>
                  <a:lnTo>
                    <a:pt x="265" y="105"/>
                  </a:lnTo>
                  <a:lnTo>
                    <a:pt x="267" y="99"/>
                  </a:lnTo>
                  <a:lnTo>
                    <a:pt x="269" y="92"/>
                  </a:lnTo>
                  <a:lnTo>
                    <a:pt x="271" y="84"/>
                  </a:lnTo>
                  <a:lnTo>
                    <a:pt x="271" y="77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783">
              <a:extLst>
                <a:ext uri="{FF2B5EF4-FFF2-40B4-BE49-F238E27FC236}">
                  <a16:creationId xmlns:a16="http://schemas.microsoft.com/office/drawing/2014/main" id="{DE9E708F-34DF-4D5E-B2E4-86EDF2D8A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093913"/>
              <a:ext cx="8572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84">
              <a:extLst>
                <a:ext uri="{FF2B5EF4-FFF2-40B4-BE49-F238E27FC236}">
                  <a16:creationId xmlns:a16="http://schemas.microsoft.com/office/drawing/2014/main" id="{F65C2B03-C07E-4985-8509-A25E9AC11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920875"/>
              <a:ext cx="85725" cy="134938"/>
            </a:xfrm>
            <a:custGeom>
              <a:avLst/>
              <a:gdLst>
                <a:gd name="T0" fmla="*/ 256 w 271"/>
                <a:gd name="T1" fmla="*/ 0 h 422"/>
                <a:gd name="T2" fmla="*/ 252 w 271"/>
                <a:gd name="T3" fmla="*/ 0 h 422"/>
                <a:gd name="T4" fmla="*/ 250 w 271"/>
                <a:gd name="T5" fmla="*/ 2 h 422"/>
                <a:gd name="T6" fmla="*/ 247 w 271"/>
                <a:gd name="T7" fmla="*/ 3 h 422"/>
                <a:gd name="T8" fmla="*/ 245 w 271"/>
                <a:gd name="T9" fmla="*/ 5 h 422"/>
                <a:gd name="T10" fmla="*/ 243 w 271"/>
                <a:gd name="T11" fmla="*/ 7 h 422"/>
                <a:gd name="T12" fmla="*/ 242 w 271"/>
                <a:gd name="T13" fmla="*/ 9 h 422"/>
                <a:gd name="T14" fmla="*/ 241 w 271"/>
                <a:gd name="T15" fmla="*/ 12 h 422"/>
                <a:gd name="T16" fmla="*/ 241 w 271"/>
                <a:gd name="T17" fmla="*/ 15 h 422"/>
                <a:gd name="T18" fmla="*/ 241 w 271"/>
                <a:gd name="T19" fmla="*/ 226 h 422"/>
                <a:gd name="T20" fmla="*/ 239 w 271"/>
                <a:gd name="T21" fmla="*/ 235 h 422"/>
                <a:gd name="T22" fmla="*/ 237 w 271"/>
                <a:gd name="T23" fmla="*/ 244 h 422"/>
                <a:gd name="T24" fmla="*/ 233 w 271"/>
                <a:gd name="T25" fmla="*/ 251 h 422"/>
                <a:gd name="T26" fmla="*/ 228 w 271"/>
                <a:gd name="T27" fmla="*/ 258 h 422"/>
                <a:gd name="T28" fmla="*/ 220 w 271"/>
                <a:gd name="T29" fmla="*/ 263 h 422"/>
                <a:gd name="T30" fmla="*/ 213 w 271"/>
                <a:gd name="T31" fmla="*/ 268 h 422"/>
                <a:gd name="T32" fmla="*/ 204 w 271"/>
                <a:gd name="T33" fmla="*/ 271 h 422"/>
                <a:gd name="T34" fmla="*/ 195 w 271"/>
                <a:gd name="T35" fmla="*/ 271 h 422"/>
                <a:gd name="T36" fmla="*/ 75 w 271"/>
                <a:gd name="T37" fmla="*/ 271 h 422"/>
                <a:gd name="T38" fmla="*/ 66 w 271"/>
                <a:gd name="T39" fmla="*/ 271 h 422"/>
                <a:gd name="T40" fmla="*/ 57 w 271"/>
                <a:gd name="T41" fmla="*/ 268 h 422"/>
                <a:gd name="T42" fmla="*/ 50 w 271"/>
                <a:gd name="T43" fmla="*/ 263 h 422"/>
                <a:gd name="T44" fmla="*/ 43 w 271"/>
                <a:gd name="T45" fmla="*/ 258 h 422"/>
                <a:gd name="T46" fmla="*/ 38 w 271"/>
                <a:gd name="T47" fmla="*/ 251 h 422"/>
                <a:gd name="T48" fmla="*/ 34 w 271"/>
                <a:gd name="T49" fmla="*/ 244 h 422"/>
                <a:gd name="T50" fmla="*/ 30 w 271"/>
                <a:gd name="T51" fmla="*/ 235 h 422"/>
                <a:gd name="T52" fmla="*/ 30 w 271"/>
                <a:gd name="T53" fmla="*/ 226 h 422"/>
                <a:gd name="T54" fmla="*/ 30 w 271"/>
                <a:gd name="T55" fmla="*/ 15 h 422"/>
                <a:gd name="T56" fmla="*/ 29 w 271"/>
                <a:gd name="T57" fmla="*/ 12 h 422"/>
                <a:gd name="T58" fmla="*/ 28 w 271"/>
                <a:gd name="T59" fmla="*/ 9 h 422"/>
                <a:gd name="T60" fmla="*/ 27 w 271"/>
                <a:gd name="T61" fmla="*/ 7 h 422"/>
                <a:gd name="T62" fmla="*/ 25 w 271"/>
                <a:gd name="T63" fmla="*/ 5 h 422"/>
                <a:gd name="T64" fmla="*/ 23 w 271"/>
                <a:gd name="T65" fmla="*/ 3 h 422"/>
                <a:gd name="T66" fmla="*/ 21 w 271"/>
                <a:gd name="T67" fmla="*/ 2 h 422"/>
                <a:gd name="T68" fmla="*/ 17 w 271"/>
                <a:gd name="T69" fmla="*/ 0 h 422"/>
                <a:gd name="T70" fmla="*/ 15 w 271"/>
                <a:gd name="T71" fmla="*/ 0 h 422"/>
                <a:gd name="T72" fmla="*/ 12 w 271"/>
                <a:gd name="T73" fmla="*/ 0 h 422"/>
                <a:gd name="T74" fmla="*/ 9 w 271"/>
                <a:gd name="T75" fmla="*/ 2 h 422"/>
                <a:gd name="T76" fmla="*/ 7 w 271"/>
                <a:gd name="T77" fmla="*/ 3 h 422"/>
                <a:gd name="T78" fmla="*/ 5 w 271"/>
                <a:gd name="T79" fmla="*/ 5 h 422"/>
                <a:gd name="T80" fmla="*/ 2 w 271"/>
                <a:gd name="T81" fmla="*/ 7 h 422"/>
                <a:gd name="T82" fmla="*/ 1 w 271"/>
                <a:gd name="T83" fmla="*/ 9 h 422"/>
                <a:gd name="T84" fmla="*/ 0 w 271"/>
                <a:gd name="T85" fmla="*/ 12 h 422"/>
                <a:gd name="T86" fmla="*/ 0 w 271"/>
                <a:gd name="T87" fmla="*/ 15 h 422"/>
                <a:gd name="T88" fmla="*/ 0 w 271"/>
                <a:gd name="T89" fmla="*/ 226 h 422"/>
                <a:gd name="T90" fmla="*/ 0 w 271"/>
                <a:gd name="T91" fmla="*/ 231 h 422"/>
                <a:gd name="T92" fmla="*/ 0 w 271"/>
                <a:gd name="T93" fmla="*/ 236 h 422"/>
                <a:gd name="T94" fmla="*/ 0 w 271"/>
                <a:gd name="T95" fmla="*/ 239 h 422"/>
                <a:gd name="T96" fmla="*/ 0 w 271"/>
                <a:gd name="T97" fmla="*/ 241 h 422"/>
                <a:gd name="T98" fmla="*/ 0 w 271"/>
                <a:gd name="T99" fmla="*/ 422 h 422"/>
                <a:gd name="T100" fmla="*/ 271 w 271"/>
                <a:gd name="T101" fmla="*/ 422 h 422"/>
                <a:gd name="T102" fmla="*/ 271 w 271"/>
                <a:gd name="T103" fmla="*/ 226 h 422"/>
                <a:gd name="T104" fmla="*/ 271 w 271"/>
                <a:gd name="T105" fmla="*/ 15 h 422"/>
                <a:gd name="T106" fmla="*/ 271 w 271"/>
                <a:gd name="T107" fmla="*/ 12 h 422"/>
                <a:gd name="T108" fmla="*/ 269 w 271"/>
                <a:gd name="T109" fmla="*/ 9 h 422"/>
                <a:gd name="T110" fmla="*/ 268 w 271"/>
                <a:gd name="T111" fmla="*/ 7 h 422"/>
                <a:gd name="T112" fmla="*/ 266 w 271"/>
                <a:gd name="T113" fmla="*/ 5 h 422"/>
                <a:gd name="T114" fmla="*/ 264 w 271"/>
                <a:gd name="T115" fmla="*/ 3 h 422"/>
                <a:gd name="T116" fmla="*/ 262 w 271"/>
                <a:gd name="T117" fmla="*/ 2 h 422"/>
                <a:gd name="T118" fmla="*/ 259 w 271"/>
                <a:gd name="T119" fmla="*/ 0 h 422"/>
                <a:gd name="T120" fmla="*/ 256 w 271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422">
                  <a:moveTo>
                    <a:pt x="256" y="0"/>
                  </a:moveTo>
                  <a:lnTo>
                    <a:pt x="252" y="0"/>
                  </a:lnTo>
                  <a:lnTo>
                    <a:pt x="250" y="2"/>
                  </a:lnTo>
                  <a:lnTo>
                    <a:pt x="247" y="3"/>
                  </a:lnTo>
                  <a:lnTo>
                    <a:pt x="245" y="5"/>
                  </a:lnTo>
                  <a:lnTo>
                    <a:pt x="243" y="7"/>
                  </a:lnTo>
                  <a:lnTo>
                    <a:pt x="242" y="9"/>
                  </a:lnTo>
                  <a:lnTo>
                    <a:pt x="241" y="12"/>
                  </a:lnTo>
                  <a:lnTo>
                    <a:pt x="241" y="15"/>
                  </a:lnTo>
                  <a:lnTo>
                    <a:pt x="241" y="226"/>
                  </a:lnTo>
                  <a:lnTo>
                    <a:pt x="239" y="235"/>
                  </a:lnTo>
                  <a:lnTo>
                    <a:pt x="237" y="244"/>
                  </a:lnTo>
                  <a:lnTo>
                    <a:pt x="233" y="251"/>
                  </a:lnTo>
                  <a:lnTo>
                    <a:pt x="228" y="258"/>
                  </a:lnTo>
                  <a:lnTo>
                    <a:pt x="220" y="263"/>
                  </a:lnTo>
                  <a:lnTo>
                    <a:pt x="213" y="268"/>
                  </a:lnTo>
                  <a:lnTo>
                    <a:pt x="204" y="271"/>
                  </a:lnTo>
                  <a:lnTo>
                    <a:pt x="195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7" y="268"/>
                  </a:lnTo>
                  <a:lnTo>
                    <a:pt x="50" y="263"/>
                  </a:lnTo>
                  <a:lnTo>
                    <a:pt x="43" y="258"/>
                  </a:lnTo>
                  <a:lnTo>
                    <a:pt x="38" y="251"/>
                  </a:lnTo>
                  <a:lnTo>
                    <a:pt x="34" y="244"/>
                  </a:lnTo>
                  <a:lnTo>
                    <a:pt x="30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29" y="12"/>
                  </a:lnTo>
                  <a:lnTo>
                    <a:pt x="28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0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1" y="422"/>
                  </a:lnTo>
                  <a:lnTo>
                    <a:pt x="271" y="22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69" y="9"/>
                  </a:lnTo>
                  <a:lnTo>
                    <a:pt x="268" y="7"/>
                  </a:lnTo>
                  <a:lnTo>
                    <a:pt x="266" y="5"/>
                  </a:lnTo>
                  <a:lnTo>
                    <a:pt x="264" y="3"/>
                  </a:lnTo>
                  <a:lnTo>
                    <a:pt x="262" y="2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85">
              <a:extLst>
                <a:ext uri="{FF2B5EF4-FFF2-40B4-BE49-F238E27FC236}">
                  <a16:creationId xmlns:a16="http://schemas.microsoft.com/office/drawing/2014/main" id="{78E03517-86EA-437F-9C39-BC942609C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01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9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7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7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9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9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7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86">
              <a:extLst>
                <a:ext uri="{FF2B5EF4-FFF2-40B4-BE49-F238E27FC236}">
                  <a16:creationId xmlns:a16="http://schemas.microsoft.com/office/drawing/2014/main" id="{59E65714-6AB8-4EA7-9375-BE565DCA8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9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9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3 w 30"/>
                <a:gd name="T45" fmla="*/ 7 h 181"/>
                <a:gd name="T46" fmla="*/ 2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2 w 30"/>
                <a:gd name="T57" fmla="*/ 172 h 181"/>
                <a:gd name="T58" fmla="*/ 3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9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2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787">
              <a:extLst>
                <a:ext uri="{FF2B5EF4-FFF2-40B4-BE49-F238E27FC236}">
                  <a16:creationId xmlns:a16="http://schemas.microsoft.com/office/drawing/2014/main" id="{095EF751-CFC5-4CE4-A656-83BB5E5F1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093913"/>
              <a:ext cx="8572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788">
              <a:extLst>
                <a:ext uri="{FF2B5EF4-FFF2-40B4-BE49-F238E27FC236}">
                  <a16:creationId xmlns:a16="http://schemas.microsoft.com/office/drawing/2014/main" id="{EE23D15D-0F0D-43CD-8231-7D01CFC6A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132013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789">
              <a:extLst>
                <a:ext uri="{FF2B5EF4-FFF2-40B4-BE49-F238E27FC236}">
                  <a16:creationId xmlns:a16="http://schemas.microsoft.com/office/drawing/2014/main" id="{C59E9ED0-7677-401B-AEEF-107EECE86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065338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790">
              <a:extLst>
                <a:ext uri="{FF2B5EF4-FFF2-40B4-BE49-F238E27FC236}">
                  <a16:creationId xmlns:a16="http://schemas.microsoft.com/office/drawing/2014/main" id="{1A68DE46-79E5-436C-919F-76954C12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160588"/>
              <a:ext cx="85725" cy="47625"/>
            </a:xfrm>
            <a:custGeom>
              <a:avLst/>
              <a:gdLst>
                <a:gd name="T0" fmla="*/ 0 w 270"/>
                <a:gd name="T1" fmla="*/ 77 h 152"/>
                <a:gd name="T2" fmla="*/ 0 w 270"/>
                <a:gd name="T3" fmla="*/ 84 h 152"/>
                <a:gd name="T4" fmla="*/ 1 w 270"/>
                <a:gd name="T5" fmla="*/ 92 h 152"/>
                <a:gd name="T6" fmla="*/ 3 w 270"/>
                <a:gd name="T7" fmla="*/ 99 h 152"/>
                <a:gd name="T8" fmla="*/ 5 w 270"/>
                <a:gd name="T9" fmla="*/ 105 h 152"/>
                <a:gd name="T10" fmla="*/ 9 w 270"/>
                <a:gd name="T11" fmla="*/ 112 h 152"/>
                <a:gd name="T12" fmla="*/ 13 w 270"/>
                <a:gd name="T13" fmla="*/ 118 h 152"/>
                <a:gd name="T14" fmla="*/ 17 w 270"/>
                <a:gd name="T15" fmla="*/ 124 h 152"/>
                <a:gd name="T16" fmla="*/ 21 w 270"/>
                <a:gd name="T17" fmla="*/ 129 h 152"/>
                <a:gd name="T18" fmla="*/ 27 w 270"/>
                <a:gd name="T19" fmla="*/ 134 h 152"/>
                <a:gd name="T20" fmla="*/ 33 w 270"/>
                <a:gd name="T21" fmla="*/ 139 h 152"/>
                <a:gd name="T22" fmla="*/ 40 w 270"/>
                <a:gd name="T23" fmla="*/ 142 h 152"/>
                <a:gd name="T24" fmla="*/ 46 w 270"/>
                <a:gd name="T25" fmla="*/ 145 h 152"/>
                <a:gd name="T26" fmla="*/ 52 w 270"/>
                <a:gd name="T27" fmla="*/ 148 h 152"/>
                <a:gd name="T28" fmla="*/ 60 w 270"/>
                <a:gd name="T29" fmla="*/ 149 h 152"/>
                <a:gd name="T30" fmla="*/ 67 w 270"/>
                <a:gd name="T31" fmla="*/ 152 h 152"/>
                <a:gd name="T32" fmla="*/ 75 w 270"/>
                <a:gd name="T33" fmla="*/ 152 h 152"/>
                <a:gd name="T34" fmla="*/ 195 w 270"/>
                <a:gd name="T35" fmla="*/ 152 h 152"/>
                <a:gd name="T36" fmla="*/ 203 w 270"/>
                <a:gd name="T37" fmla="*/ 152 h 152"/>
                <a:gd name="T38" fmla="*/ 210 w 270"/>
                <a:gd name="T39" fmla="*/ 149 h 152"/>
                <a:gd name="T40" fmla="*/ 218 w 270"/>
                <a:gd name="T41" fmla="*/ 148 h 152"/>
                <a:gd name="T42" fmla="*/ 225 w 270"/>
                <a:gd name="T43" fmla="*/ 145 h 152"/>
                <a:gd name="T44" fmla="*/ 232 w 270"/>
                <a:gd name="T45" fmla="*/ 142 h 152"/>
                <a:gd name="T46" fmla="*/ 238 w 270"/>
                <a:gd name="T47" fmla="*/ 139 h 152"/>
                <a:gd name="T48" fmla="*/ 243 w 270"/>
                <a:gd name="T49" fmla="*/ 134 h 152"/>
                <a:gd name="T50" fmla="*/ 249 w 270"/>
                <a:gd name="T51" fmla="*/ 129 h 152"/>
                <a:gd name="T52" fmla="*/ 253 w 270"/>
                <a:gd name="T53" fmla="*/ 124 h 152"/>
                <a:gd name="T54" fmla="*/ 257 w 270"/>
                <a:gd name="T55" fmla="*/ 118 h 152"/>
                <a:gd name="T56" fmla="*/ 262 w 270"/>
                <a:gd name="T57" fmla="*/ 112 h 152"/>
                <a:gd name="T58" fmla="*/ 265 w 270"/>
                <a:gd name="T59" fmla="*/ 105 h 152"/>
                <a:gd name="T60" fmla="*/ 267 w 270"/>
                <a:gd name="T61" fmla="*/ 99 h 152"/>
                <a:gd name="T62" fmla="*/ 269 w 270"/>
                <a:gd name="T63" fmla="*/ 92 h 152"/>
                <a:gd name="T64" fmla="*/ 270 w 270"/>
                <a:gd name="T65" fmla="*/ 84 h 152"/>
                <a:gd name="T66" fmla="*/ 270 w 270"/>
                <a:gd name="T67" fmla="*/ 77 h 152"/>
                <a:gd name="T68" fmla="*/ 270 w 270"/>
                <a:gd name="T69" fmla="*/ 0 h 152"/>
                <a:gd name="T70" fmla="*/ 0 w 270"/>
                <a:gd name="T71" fmla="*/ 0 h 152"/>
                <a:gd name="T72" fmla="*/ 0 w 270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0" h="152">
                  <a:moveTo>
                    <a:pt x="0" y="77"/>
                  </a:moveTo>
                  <a:lnTo>
                    <a:pt x="0" y="84"/>
                  </a:lnTo>
                  <a:lnTo>
                    <a:pt x="1" y="92"/>
                  </a:lnTo>
                  <a:lnTo>
                    <a:pt x="3" y="99"/>
                  </a:lnTo>
                  <a:lnTo>
                    <a:pt x="5" y="105"/>
                  </a:lnTo>
                  <a:lnTo>
                    <a:pt x="9" y="112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1" y="129"/>
                  </a:lnTo>
                  <a:lnTo>
                    <a:pt x="27" y="134"/>
                  </a:lnTo>
                  <a:lnTo>
                    <a:pt x="33" y="139"/>
                  </a:lnTo>
                  <a:lnTo>
                    <a:pt x="40" y="142"/>
                  </a:lnTo>
                  <a:lnTo>
                    <a:pt x="46" y="145"/>
                  </a:lnTo>
                  <a:lnTo>
                    <a:pt x="52" y="148"/>
                  </a:lnTo>
                  <a:lnTo>
                    <a:pt x="60" y="149"/>
                  </a:lnTo>
                  <a:lnTo>
                    <a:pt x="67" y="152"/>
                  </a:lnTo>
                  <a:lnTo>
                    <a:pt x="75" y="152"/>
                  </a:lnTo>
                  <a:lnTo>
                    <a:pt x="195" y="152"/>
                  </a:lnTo>
                  <a:lnTo>
                    <a:pt x="203" y="152"/>
                  </a:lnTo>
                  <a:lnTo>
                    <a:pt x="210" y="149"/>
                  </a:lnTo>
                  <a:lnTo>
                    <a:pt x="218" y="148"/>
                  </a:lnTo>
                  <a:lnTo>
                    <a:pt x="225" y="145"/>
                  </a:lnTo>
                  <a:lnTo>
                    <a:pt x="232" y="142"/>
                  </a:lnTo>
                  <a:lnTo>
                    <a:pt x="238" y="139"/>
                  </a:lnTo>
                  <a:lnTo>
                    <a:pt x="243" y="134"/>
                  </a:lnTo>
                  <a:lnTo>
                    <a:pt x="249" y="129"/>
                  </a:lnTo>
                  <a:lnTo>
                    <a:pt x="253" y="124"/>
                  </a:lnTo>
                  <a:lnTo>
                    <a:pt x="257" y="118"/>
                  </a:lnTo>
                  <a:lnTo>
                    <a:pt x="262" y="112"/>
                  </a:lnTo>
                  <a:lnTo>
                    <a:pt x="265" y="105"/>
                  </a:lnTo>
                  <a:lnTo>
                    <a:pt x="267" y="99"/>
                  </a:lnTo>
                  <a:lnTo>
                    <a:pt x="269" y="92"/>
                  </a:lnTo>
                  <a:lnTo>
                    <a:pt x="270" y="84"/>
                  </a:lnTo>
                  <a:lnTo>
                    <a:pt x="270" y="77"/>
                  </a:lnTo>
                  <a:lnTo>
                    <a:pt x="270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791">
              <a:extLst>
                <a:ext uri="{FF2B5EF4-FFF2-40B4-BE49-F238E27FC236}">
                  <a16:creationId xmlns:a16="http://schemas.microsoft.com/office/drawing/2014/main" id="{4105E53A-B48E-4594-89F9-650B3348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920875"/>
              <a:ext cx="85725" cy="134938"/>
            </a:xfrm>
            <a:custGeom>
              <a:avLst/>
              <a:gdLst>
                <a:gd name="T0" fmla="*/ 255 w 270"/>
                <a:gd name="T1" fmla="*/ 0 h 422"/>
                <a:gd name="T2" fmla="*/ 253 w 270"/>
                <a:gd name="T3" fmla="*/ 0 h 422"/>
                <a:gd name="T4" fmla="*/ 250 w 270"/>
                <a:gd name="T5" fmla="*/ 2 h 422"/>
                <a:gd name="T6" fmla="*/ 248 w 270"/>
                <a:gd name="T7" fmla="*/ 3 h 422"/>
                <a:gd name="T8" fmla="*/ 246 w 270"/>
                <a:gd name="T9" fmla="*/ 5 h 422"/>
                <a:gd name="T10" fmla="*/ 243 w 270"/>
                <a:gd name="T11" fmla="*/ 7 h 422"/>
                <a:gd name="T12" fmla="*/ 241 w 270"/>
                <a:gd name="T13" fmla="*/ 9 h 422"/>
                <a:gd name="T14" fmla="*/ 241 w 270"/>
                <a:gd name="T15" fmla="*/ 12 h 422"/>
                <a:gd name="T16" fmla="*/ 240 w 270"/>
                <a:gd name="T17" fmla="*/ 15 h 422"/>
                <a:gd name="T18" fmla="*/ 240 w 270"/>
                <a:gd name="T19" fmla="*/ 226 h 422"/>
                <a:gd name="T20" fmla="*/ 240 w 270"/>
                <a:gd name="T21" fmla="*/ 235 h 422"/>
                <a:gd name="T22" fmla="*/ 237 w 270"/>
                <a:gd name="T23" fmla="*/ 244 h 422"/>
                <a:gd name="T24" fmla="*/ 233 w 270"/>
                <a:gd name="T25" fmla="*/ 251 h 422"/>
                <a:gd name="T26" fmla="*/ 227 w 270"/>
                <a:gd name="T27" fmla="*/ 258 h 422"/>
                <a:gd name="T28" fmla="*/ 221 w 270"/>
                <a:gd name="T29" fmla="*/ 263 h 422"/>
                <a:gd name="T30" fmla="*/ 213 w 270"/>
                <a:gd name="T31" fmla="*/ 268 h 422"/>
                <a:gd name="T32" fmla="*/ 205 w 270"/>
                <a:gd name="T33" fmla="*/ 271 h 422"/>
                <a:gd name="T34" fmla="*/ 195 w 270"/>
                <a:gd name="T35" fmla="*/ 271 h 422"/>
                <a:gd name="T36" fmla="*/ 75 w 270"/>
                <a:gd name="T37" fmla="*/ 271 h 422"/>
                <a:gd name="T38" fmla="*/ 66 w 270"/>
                <a:gd name="T39" fmla="*/ 271 h 422"/>
                <a:gd name="T40" fmla="*/ 58 w 270"/>
                <a:gd name="T41" fmla="*/ 268 h 422"/>
                <a:gd name="T42" fmla="*/ 49 w 270"/>
                <a:gd name="T43" fmla="*/ 263 h 422"/>
                <a:gd name="T44" fmla="*/ 43 w 270"/>
                <a:gd name="T45" fmla="*/ 258 h 422"/>
                <a:gd name="T46" fmla="*/ 37 w 270"/>
                <a:gd name="T47" fmla="*/ 251 h 422"/>
                <a:gd name="T48" fmla="*/ 33 w 270"/>
                <a:gd name="T49" fmla="*/ 244 h 422"/>
                <a:gd name="T50" fmla="*/ 31 w 270"/>
                <a:gd name="T51" fmla="*/ 235 h 422"/>
                <a:gd name="T52" fmla="*/ 30 w 270"/>
                <a:gd name="T53" fmla="*/ 226 h 422"/>
                <a:gd name="T54" fmla="*/ 30 w 270"/>
                <a:gd name="T55" fmla="*/ 15 h 422"/>
                <a:gd name="T56" fmla="*/ 30 w 270"/>
                <a:gd name="T57" fmla="*/ 12 h 422"/>
                <a:gd name="T58" fmla="*/ 29 w 270"/>
                <a:gd name="T59" fmla="*/ 9 h 422"/>
                <a:gd name="T60" fmla="*/ 27 w 270"/>
                <a:gd name="T61" fmla="*/ 7 h 422"/>
                <a:gd name="T62" fmla="*/ 26 w 270"/>
                <a:gd name="T63" fmla="*/ 5 h 422"/>
                <a:gd name="T64" fmla="*/ 24 w 270"/>
                <a:gd name="T65" fmla="*/ 3 h 422"/>
                <a:gd name="T66" fmla="*/ 20 w 270"/>
                <a:gd name="T67" fmla="*/ 2 h 422"/>
                <a:gd name="T68" fmla="*/ 18 w 270"/>
                <a:gd name="T69" fmla="*/ 0 h 422"/>
                <a:gd name="T70" fmla="*/ 15 w 270"/>
                <a:gd name="T71" fmla="*/ 0 h 422"/>
                <a:gd name="T72" fmla="*/ 12 w 270"/>
                <a:gd name="T73" fmla="*/ 0 h 422"/>
                <a:gd name="T74" fmla="*/ 9 w 270"/>
                <a:gd name="T75" fmla="*/ 2 h 422"/>
                <a:gd name="T76" fmla="*/ 6 w 270"/>
                <a:gd name="T77" fmla="*/ 3 h 422"/>
                <a:gd name="T78" fmla="*/ 4 w 270"/>
                <a:gd name="T79" fmla="*/ 5 h 422"/>
                <a:gd name="T80" fmla="*/ 2 w 270"/>
                <a:gd name="T81" fmla="*/ 7 h 422"/>
                <a:gd name="T82" fmla="*/ 1 w 270"/>
                <a:gd name="T83" fmla="*/ 9 h 422"/>
                <a:gd name="T84" fmla="*/ 0 w 270"/>
                <a:gd name="T85" fmla="*/ 12 h 422"/>
                <a:gd name="T86" fmla="*/ 0 w 270"/>
                <a:gd name="T87" fmla="*/ 15 h 422"/>
                <a:gd name="T88" fmla="*/ 0 w 270"/>
                <a:gd name="T89" fmla="*/ 226 h 422"/>
                <a:gd name="T90" fmla="*/ 0 w 270"/>
                <a:gd name="T91" fmla="*/ 231 h 422"/>
                <a:gd name="T92" fmla="*/ 1 w 270"/>
                <a:gd name="T93" fmla="*/ 236 h 422"/>
                <a:gd name="T94" fmla="*/ 0 w 270"/>
                <a:gd name="T95" fmla="*/ 239 h 422"/>
                <a:gd name="T96" fmla="*/ 0 w 270"/>
                <a:gd name="T97" fmla="*/ 241 h 422"/>
                <a:gd name="T98" fmla="*/ 0 w 270"/>
                <a:gd name="T99" fmla="*/ 422 h 422"/>
                <a:gd name="T100" fmla="*/ 270 w 270"/>
                <a:gd name="T101" fmla="*/ 422 h 422"/>
                <a:gd name="T102" fmla="*/ 270 w 270"/>
                <a:gd name="T103" fmla="*/ 226 h 422"/>
                <a:gd name="T104" fmla="*/ 270 w 270"/>
                <a:gd name="T105" fmla="*/ 15 h 422"/>
                <a:gd name="T106" fmla="*/ 270 w 270"/>
                <a:gd name="T107" fmla="*/ 12 h 422"/>
                <a:gd name="T108" fmla="*/ 269 w 270"/>
                <a:gd name="T109" fmla="*/ 9 h 422"/>
                <a:gd name="T110" fmla="*/ 268 w 270"/>
                <a:gd name="T111" fmla="*/ 7 h 422"/>
                <a:gd name="T112" fmla="*/ 266 w 270"/>
                <a:gd name="T113" fmla="*/ 5 h 422"/>
                <a:gd name="T114" fmla="*/ 264 w 270"/>
                <a:gd name="T115" fmla="*/ 3 h 422"/>
                <a:gd name="T116" fmla="*/ 262 w 270"/>
                <a:gd name="T117" fmla="*/ 2 h 422"/>
                <a:gd name="T118" fmla="*/ 258 w 270"/>
                <a:gd name="T119" fmla="*/ 0 h 422"/>
                <a:gd name="T120" fmla="*/ 255 w 270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0" h="422">
                  <a:moveTo>
                    <a:pt x="255" y="0"/>
                  </a:moveTo>
                  <a:lnTo>
                    <a:pt x="253" y="0"/>
                  </a:lnTo>
                  <a:lnTo>
                    <a:pt x="250" y="2"/>
                  </a:lnTo>
                  <a:lnTo>
                    <a:pt x="248" y="3"/>
                  </a:lnTo>
                  <a:lnTo>
                    <a:pt x="246" y="5"/>
                  </a:lnTo>
                  <a:lnTo>
                    <a:pt x="243" y="7"/>
                  </a:lnTo>
                  <a:lnTo>
                    <a:pt x="241" y="9"/>
                  </a:lnTo>
                  <a:lnTo>
                    <a:pt x="241" y="12"/>
                  </a:lnTo>
                  <a:lnTo>
                    <a:pt x="240" y="15"/>
                  </a:lnTo>
                  <a:lnTo>
                    <a:pt x="240" y="226"/>
                  </a:lnTo>
                  <a:lnTo>
                    <a:pt x="240" y="235"/>
                  </a:lnTo>
                  <a:lnTo>
                    <a:pt x="237" y="244"/>
                  </a:lnTo>
                  <a:lnTo>
                    <a:pt x="233" y="251"/>
                  </a:lnTo>
                  <a:lnTo>
                    <a:pt x="227" y="258"/>
                  </a:lnTo>
                  <a:lnTo>
                    <a:pt x="221" y="263"/>
                  </a:lnTo>
                  <a:lnTo>
                    <a:pt x="213" y="268"/>
                  </a:lnTo>
                  <a:lnTo>
                    <a:pt x="205" y="271"/>
                  </a:lnTo>
                  <a:lnTo>
                    <a:pt x="195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8" y="268"/>
                  </a:lnTo>
                  <a:lnTo>
                    <a:pt x="49" y="263"/>
                  </a:lnTo>
                  <a:lnTo>
                    <a:pt x="43" y="258"/>
                  </a:lnTo>
                  <a:lnTo>
                    <a:pt x="37" y="251"/>
                  </a:lnTo>
                  <a:lnTo>
                    <a:pt x="33" y="244"/>
                  </a:lnTo>
                  <a:lnTo>
                    <a:pt x="31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1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0" y="422"/>
                  </a:lnTo>
                  <a:lnTo>
                    <a:pt x="270" y="226"/>
                  </a:lnTo>
                  <a:lnTo>
                    <a:pt x="270" y="15"/>
                  </a:lnTo>
                  <a:lnTo>
                    <a:pt x="270" y="12"/>
                  </a:lnTo>
                  <a:lnTo>
                    <a:pt x="269" y="9"/>
                  </a:lnTo>
                  <a:lnTo>
                    <a:pt x="268" y="7"/>
                  </a:lnTo>
                  <a:lnTo>
                    <a:pt x="266" y="5"/>
                  </a:lnTo>
                  <a:lnTo>
                    <a:pt x="264" y="3"/>
                  </a:lnTo>
                  <a:lnTo>
                    <a:pt x="262" y="2"/>
                  </a:lnTo>
                  <a:lnTo>
                    <a:pt x="258" y="0"/>
                  </a:lnTo>
                  <a:lnTo>
                    <a:pt x="2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92">
              <a:extLst>
                <a:ext uri="{FF2B5EF4-FFF2-40B4-BE49-F238E27FC236}">
                  <a16:creationId xmlns:a16="http://schemas.microsoft.com/office/drawing/2014/main" id="{5DA7E453-88A6-4BB2-BC35-A07F4E4C7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93">
              <a:extLst>
                <a:ext uri="{FF2B5EF4-FFF2-40B4-BE49-F238E27FC236}">
                  <a16:creationId xmlns:a16="http://schemas.microsoft.com/office/drawing/2014/main" id="{4C9ABC7E-E7D2-44D0-BD17-F2CDDDFDC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81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2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2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7 w 30"/>
                <a:gd name="T41" fmla="*/ 3 h 181"/>
                <a:gd name="T42" fmla="*/ 4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4 w 30"/>
                <a:gd name="T61" fmla="*/ 176 h 181"/>
                <a:gd name="T62" fmla="*/ 7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2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4" y="176"/>
                  </a:lnTo>
                  <a:lnTo>
                    <a:pt x="7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94">
              <a:extLst>
                <a:ext uri="{FF2B5EF4-FFF2-40B4-BE49-F238E27FC236}">
                  <a16:creationId xmlns:a16="http://schemas.microsoft.com/office/drawing/2014/main" id="{A75656C2-0630-49BE-B6A8-D7BDEE94B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2160588"/>
              <a:ext cx="87313" cy="47625"/>
            </a:xfrm>
            <a:custGeom>
              <a:avLst/>
              <a:gdLst>
                <a:gd name="T0" fmla="*/ 0 w 271"/>
                <a:gd name="T1" fmla="*/ 77 h 152"/>
                <a:gd name="T2" fmla="*/ 0 w 271"/>
                <a:gd name="T3" fmla="*/ 84 h 152"/>
                <a:gd name="T4" fmla="*/ 2 w 271"/>
                <a:gd name="T5" fmla="*/ 92 h 152"/>
                <a:gd name="T6" fmla="*/ 3 w 271"/>
                <a:gd name="T7" fmla="*/ 99 h 152"/>
                <a:gd name="T8" fmla="*/ 6 w 271"/>
                <a:gd name="T9" fmla="*/ 105 h 152"/>
                <a:gd name="T10" fmla="*/ 9 w 271"/>
                <a:gd name="T11" fmla="*/ 112 h 152"/>
                <a:gd name="T12" fmla="*/ 12 w 271"/>
                <a:gd name="T13" fmla="*/ 118 h 152"/>
                <a:gd name="T14" fmla="*/ 17 w 271"/>
                <a:gd name="T15" fmla="*/ 124 h 152"/>
                <a:gd name="T16" fmla="*/ 22 w 271"/>
                <a:gd name="T17" fmla="*/ 129 h 152"/>
                <a:gd name="T18" fmla="*/ 27 w 271"/>
                <a:gd name="T19" fmla="*/ 134 h 152"/>
                <a:gd name="T20" fmla="*/ 33 w 271"/>
                <a:gd name="T21" fmla="*/ 139 h 152"/>
                <a:gd name="T22" fmla="*/ 39 w 271"/>
                <a:gd name="T23" fmla="*/ 142 h 152"/>
                <a:gd name="T24" fmla="*/ 46 w 271"/>
                <a:gd name="T25" fmla="*/ 145 h 152"/>
                <a:gd name="T26" fmla="*/ 52 w 271"/>
                <a:gd name="T27" fmla="*/ 148 h 152"/>
                <a:gd name="T28" fmla="*/ 60 w 271"/>
                <a:gd name="T29" fmla="*/ 149 h 152"/>
                <a:gd name="T30" fmla="*/ 67 w 271"/>
                <a:gd name="T31" fmla="*/ 152 h 152"/>
                <a:gd name="T32" fmla="*/ 75 w 271"/>
                <a:gd name="T33" fmla="*/ 152 h 152"/>
                <a:gd name="T34" fmla="*/ 196 w 271"/>
                <a:gd name="T35" fmla="*/ 152 h 152"/>
                <a:gd name="T36" fmla="*/ 203 w 271"/>
                <a:gd name="T37" fmla="*/ 152 h 152"/>
                <a:gd name="T38" fmla="*/ 211 w 271"/>
                <a:gd name="T39" fmla="*/ 149 h 152"/>
                <a:gd name="T40" fmla="*/ 217 w 271"/>
                <a:gd name="T41" fmla="*/ 148 h 152"/>
                <a:gd name="T42" fmla="*/ 225 w 271"/>
                <a:gd name="T43" fmla="*/ 145 h 152"/>
                <a:gd name="T44" fmla="*/ 231 w 271"/>
                <a:gd name="T45" fmla="*/ 142 h 152"/>
                <a:gd name="T46" fmla="*/ 238 w 271"/>
                <a:gd name="T47" fmla="*/ 139 h 152"/>
                <a:gd name="T48" fmla="*/ 243 w 271"/>
                <a:gd name="T49" fmla="*/ 134 h 152"/>
                <a:gd name="T50" fmla="*/ 248 w 271"/>
                <a:gd name="T51" fmla="*/ 129 h 152"/>
                <a:gd name="T52" fmla="*/ 254 w 271"/>
                <a:gd name="T53" fmla="*/ 124 h 152"/>
                <a:gd name="T54" fmla="*/ 258 w 271"/>
                <a:gd name="T55" fmla="*/ 118 h 152"/>
                <a:gd name="T56" fmla="*/ 261 w 271"/>
                <a:gd name="T57" fmla="*/ 112 h 152"/>
                <a:gd name="T58" fmla="*/ 264 w 271"/>
                <a:gd name="T59" fmla="*/ 105 h 152"/>
                <a:gd name="T60" fmla="*/ 268 w 271"/>
                <a:gd name="T61" fmla="*/ 99 h 152"/>
                <a:gd name="T62" fmla="*/ 269 w 271"/>
                <a:gd name="T63" fmla="*/ 92 h 152"/>
                <a:gd name="T64" fmla="*/ 270 w 271"/>
                <a:gd name="T65" fmla="*/ 84 h 152"/>
                <a:gd name="T66" fmla="*/ 271 w 271"/>
                <a:gd name="T67" fmla="*/ 77 h 152"/>
                <a:gd name="T68" fmla="*/ 271 w 271"/>
                <a:gd name="T69" fmla="*/ 0 h 152"/>
                <a:gd name="T70" fmla="*/ 0 w 271"/>
                <a:gd name="T71" fmla="*/ 0 h 152"/>
                <a:gd name="T72" fmla="*/ 0 w 271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152">
                  <a:moveTo>
                    <a:pt x="0" y="77"/>
                  </a:moveTo>
                  <a:lnTo>
                    <a:pt x="0" y="84"/>
                  </a:lnTo>
                  <a:lnTo>
                    <a:pt x="2" y="92"/>
                  </a:lnTo>
                  <a:lnTo>
                    <a:pt x="3" y="99"/>
                  </a:lnTo>
                  <a:lnTo>
                    <a:pt x="6" y="105"/>
                  </a:lnTo>
                  <a:lnTo>
                    <a:pt x="9" y="112"/>
                  </a:lnTo>
                  <a:lnTo>
                    <a:pt x="12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7" y="134"/>
                  </a:lnTo>
                  <a:lnTo>
                    <a:pt x="33" y="139"/>
                  </a:lnTo>
                  <a:lnTo>
                    <a:pt x="39" y="142"/>
                  </a:lnTo>
                  <a:lnTo>
                    <a:pt x="46" y="145"/>
                  </a:lnTo>
                  <a:lnTo>
                    <a:pt x="52" y="148"/>
                  </a:lnTo>
                  <a:lnTo>
                    <a:pt x="60" y="149"/>
                  </a:lnTo>
                  <a:lnTo>
                    <a:pt x="67" y="152"/>
                  </a:lnTo>
                  <a:lnTo>
                    <a:pt x="75" y="152"/>
                  </a:lnTo>
                  <a:lnTo>
                    <a:pt x="196" y="152"/>
                  </a:lnTo>
                  <a:lnTo>
                    <a:pt x="203" y="152"/>
                  </a:lnTo>
                  <a:lnTo>
                    <a:pt x="211" y="149"/>
                  </a:lnTo>
                  <a:lnTo>
                    <a:pt x="217" y="148"/>
                  </a:lnTo>
                  <a:lnTo>
                    <a:pt x="225" y="145"/>
                  </a:lnTo>
                  <a:lnTo>
                    <a:pt x="231" y="142"/>
                  </a:lnTo>
                  <a:lnTo>
                    <a:pt x="238" y="139"/>
                  </a:lnTo>
                  <a:lnTo>
                    <a:pt x="243" y="134"/>
                  </a:lnTo>
                  <a:lnTo>
                    <a:pt x="248" y="129"/>
                  </a:lnTo>
                  <a:lnTo>
                    <a:pt x="254" y="124"/>
                  </a:lnTo>
                  <a:lnTo>
                    <a:pt x="258" y="118"/>
                  </a:lnTo>
                  <a:lnTo>
                    <a:pt x="261" y="112"/>
                  </a:lnTo>
                  <a:lnTo>
                    <a:pt x="264" y="105"/>
                  </a:lnTo>
                  <a:lnTo>
                    <a:pt x="268" y="99"/>
                  </a:lnTo>
                  <a:lnTo>
                    <a:pt x="269" y="92"/>
                  </a:lnTo>
                  <a:lnTo>
                    <a:pt x="270" y="84"/>
                  </a:lnTo>
                  <a:lnTo>
                    <a:pt x="271" y="77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95">
              <a:extLst>
                <a:ext uri="{FF2B5EF4-FFF2-40B4-BE49-F238E27FC236}">
                  <a16:creationId xmlns:a16="http://schemas.microsoft.com/office/drawing/2014/main" id="{06311B58-DBE2-486D-8D2F-D0E7DD005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920875"/>
              <a:ext cx="87313" cy="134938"/>
            </a:xfrm>
            <a:custGeom>
              <a:avLst/>
              <a:gdLst>
                <a:gd name="T0" fmla="*/ 256 w 271"/>
                <a:gd name="T1" fmla="*/ 0 h 422"/>
                <a:gd name="T2" fmla="*/ 253 w 271"/>
                <a:gd name="T3" fmla="*/ 0 h 422"/>
                <a:gd name="T4" fmla="*/ 249 w 271"/>
                <a:gd name="T5" fmla="*/ 2 h 422"/>
                <a:gd name="T6" fmla="*/ 247 w 271"/>
                <a:gd name="T7" fmla="*/ 3 h 422"/>
                <a:gd name="T8" fmla="*/ 245 w 271"/>
                <a:gd name="T9" fmla="*/ 5 h 422"/>
                <a:gd name="T10" fmla="*/ 243 w 271"/>
                <a:gd name="T11" fmla="*/ 7 h 422"/>
                <a:gd name="T12" fmla="*/ 242 w 271"/>
                <a:gd name="T13" fmla="*/ 9 h 422"/>
                <a:gd name="T14" fmla="*/ 241 w 271"/>
                <a:gd name="T15" fmla="*/ 12 h 422"/>
                <a:gd name="T16" fmla="*/ 241 w 271"/>
                <a:gd name="T17" fmla="*/ 15 h 422"/>
                <a:gd name="T18" fmla="*/ 241 w 271"/>
                <a:gd name="T19" fmla="*/ 226 h 422"/>
                <a:gd name="T20" fmla="*/ 240 w 271"/>
                <a:gd name="T21" fmla="*/ 235 h 422"/>
                <a:gd name="T22" fmla="*/ 237 w 271"/>
                <a:gd name="T23" fmla="*/ 244 h 422"/>
                <a:gd name="T24" fmla="*/ 232 w 271"/>
                <a:gd name="T25" fmla="*/ 251 h 422"/>
                <a:gd name="T26" fmla="*/ 227 w 271"/>
                <a:gd name="T27" fmla="*/ 258 h 422"/>
                <a:gd name="T28" fmla="*/ 220 w 271"/>
                <a:gd name="T29" fmla="*/ 263 h 422"/>
                <a:gd name="T30" fmla="*/ 213 w 271"/>
                <a:gd name="T31" fmla="*/ 268 h 422"/>
                <a:gd name="T32" fmla="*/ 204 w 271"/>
                <a:gd name="T33" fmla="*/ 271 h 422"/>
                <a:gd name="T34" fmla="*/ 196 w 271"/>
                <a:gd name="T35" fmla="*/ 271 h 422"/>
                <a:gd name="T36" fmla="*/ 75 w 271"/>
                <a:gd name="T37" fmla="*/ 271 h 422"/>
                <a:gd name="T38" fmla="*/ 66 w 271"/>
                <a:gd name="T39" fmla="*/ 271 h 422"/>
                <a:gd name="T40" fmla="*/ 57 w 271"/>
                <a:gd name="T41" fmla="*/ 268 h 422"/>
                <a:gd name="T42" fmla="*/ 50 w 271"/>
                <a:gd name="T43" fmla="*/ 263 h 422"/>
                <a:gd name="T44" fmla="*/ 44 w 271"/>
                <a:gd name="T45" fmla="*/ 258 h 422"/>
                <a:gd name="T46" fmla="*/ 37 w 271"/>
                <a:gd name="T47" fmla="*/ 251 h 422"/>
                <a:gd name="T48" fmla="*/ 34 w 271"/>
                <a:gd name="T49" fmla="*/ 244 h 422"/>
                <a:gd name="T50" fmla="*/ 31 w 271"/>
                <a:gd name="T51" fmla="*/ 235 h 422"/>
                <a:gd name="T52" fmla="*/ 30 w 271"/>
                <a:gd name="T53" fmla="*/ 226 h 422"/>
                <a:gd name="T54" fmla="*/ 30 w 271"/>
                <a:gd name="T55" fmla="*/ 15 h 422"/>
                <a:gd name="T56" fmla="*/ 30 w 271"/>
                <a:gd name="T57" fmla="*/ 12 h 422"/>
                <a:gd name="T58" fmla="*/ 29 w 271"/>
                <a:gd name="T59" fmla="*/ 9 h 422"/>
                <a:gd name="T60" fmla="*/ 27 w 271"/>
                <a:gd name="T61" fmla="*/ 7 h 422"/>
                <a:gd name="T62" fmla="*/ 25 w 271"/>
                <a:gd name="T63" fmla="*/ 5 h 422"/>
                <a:gd name="T64" fmla="*/ 23 w 271"/>
                <a:gd name="T65" fmla="*/ 3 h 422"/>
                <a:gd name="T66" fmla="*/ 21 w 271"/>
                <a:gd name="T67" fmla="*/ 2 h 422"/>
                <a:gd name="T68" fmla="*/ 18 w 271"/>
                <a:gd name="T69" fmla="*/ 0 h 422"/>
                <a:gd name="T70" fmla="*/ 15 w 271"/>
                <a:gd name="T71" fmla="*/ 0 h 422"/>
                <a:gd name="T72" fmla="*/ 11 w 271"/>
                <a:gd name="T73" fmla="*/ 0 h 422"/>
                <a:gd name="T74" fmla="*/ 9 w 271"/>
                <a:gd name="T75" fmla="*/ 2 h 422"/>
                <a:gd name="T76" fmla="*/ 6 w 271"/>
                <a:gd name="T77" fmla="*/ 3 h 422"/>
                <a:gd name="T78" fmla="*/ 4 w 271"/>
                <a:gd name="T79" fmla="*/ 5 h 422"/>
                <a:gd name="T80" fmla="*/ 3 w 271"/>
                <a:gd name="T81" fmla="*/ 7 h 422"/>
                <a:gd name="T82" fmla="*/ 1 w 271"/>
                <a:gd name="T83" fmla="*/ 9 h 422"/>
                <a:gd name="T84" fmla="*/ 0 w 271"/>
                <a:gd name="T85" fmla="*/ 12 h 422"/>
                <a:gd name="T86" fmla="*/ 0 w 271"/>
                <a:gd name="T87" fmla="*/ 15 h 422"/>
                <a:gd name="T88" fmla="*/ 0 w 271"/>
                <a:gd name="T89" fmla="*/ 226 h 422"/>
                <a:gd name="T90" fmla="*/ 0 w 271"/>
                <a:gd name="T91" fmla="*/ 231 h 422"/>
                <a:gd name="T92" fmla="*/ 1 w 271"/>
                <a:gd name="T93" fmla="*/ 236 h 422"/>
                <a:gd name="T94" fmla="*/ 0 w 271"/>
                <a:gd name="T95" fmla="*/ 239 h 422"/>
                <a:gd name="T96" fmla="*/ 0 w 271"/>
                <a:gd name="T97" fmla="*/ 241 h 422"/>
                <a:gd name="T98" fmla="*/ 0 w 271"/>
                <a:gd name="T99" fmla="*/ 422 h 422"/>
                <a:gd name="T100" fmla="*/ 271 w 271"/>
                <a:gd name="T101" fmla="*/ 422 h 422"/>
                <a:gd name="T102" fmla="*/ 271 w 271"/>
                <a:gd name="T103" fmla="*/ 226 h 422"/>
                <a:gd name="T104" fmla="*/ 271 w 271"/>
                <a:gd name="T105" fmla="*/ 15 h 422"/>
                <a:gd name="T106" fmla="*/ 270 w 271"/>
                <a:gd name="T107" fmla="*/ 12 h 422"/>
                <a:gd name="T108" fmla="*/ 270 w 271"/>
                <a:gd name="T109" fmla="*/ 9 h 422"/>
                <a:gd name="T110" fmla="*/ 268 w 271"/>
                <a:gd name="T111" fmla="*/ 7 h 422"/>
                <a:gd name="T112" fmla="*/ 267 w 271"/>
                <a:gd name="T113" fmla="*/ 5 h 422"/>
                <a:gd name="T114" fmla="*/ 264 w 271"/>
                <a:gd name="T115" fmla="*/ 3 h 422"/>
                <a:gd name="T116" fmla="*/ 261 w 271"/>
                <a:gd name="T117" fmla="*/ 2 h 422"/>
                <a:gd name="T118" fmla="*/ 259 w 271"/>
                <a:gd name="T119" fmla="*/ 0 h 422"/>
                <a:gd name="T120" fmla="*/ 256 w 271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422">
                  <a:moveTo>
                    <a:pt x="256" y="0"/>
                  </a:moveTo>
                  <a:lnTo>
                    <a:pt x="253" y="0"/>
                  </a:lnTo>
                  <a:lnTo>
                    <a:pt x="249" y="2"/>
                  </a:lnTo>
                  <a:lnTo>
                    <a:pt x="247" y="3"/>
                  </a:lnTo>
                  <a:lnTo>
                    <a:pt x="245" y="5"/>
                  </a:lnTo>
                  <a:lnTo>
                    <a:pt x="243" y="7"/>
                  </a:lnTo>
                  <a:lnTo>
                    <a:pt x="242" y="9"/>
                  </a:lnTo>
                  <a:lnTo>
                    <a:pt x="241" y="12"/>
                  </a:lnTo>
                  <a:lnTo>
                    <a:pt x="241" y="15"/>
                  </a:lnTo>
                  <a:lnTo>
                    <a:pt x="241" y="226"/>
                  </a:lnTo>
                  <a:lnTo>
                    <a:pt x="240" y="235"/>
                  </a:lnTo>
                  <a:lnTo>
                    <a:pt x="237" y="244"/>
                  </a:lnTo>
                  <a:lnTo>
                    <a:pt x="232" y="251"/>
                  </a:lnTo>
                  <a:lnTo>
                    <a:pt x="227" y="258"/>
                  </a:lnTo>
                  <a:lnTo>
                    <a:pt x="220" y="263"/>
                  </a:lnTo>
                  <a:lnTo>
                    <a:pt x="213" y="268"/>
                  </a:lnTo>
                  <a:lnTo>
                    <a:pt x="204" y="271"/>
                  </a:lnTo>
                  <a:lnTo>
                    <a:pt x="196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7" y="268"/>
                  </a:lnTo>
                  <a:lnTo>
                    <a:pt x="50" y="263"/>
                  </a:lnTo>
                  <a:lnTo>
                    <a:pt x="44" y="258"/>
                  </a:lnTo>
                  <a:lnTo>
                    <a:pt x="37" y="251"/>
                  </a:lnTo>
                  <a:lnTo>
                    <a:pt x="34" y="244"/>
                  </a:lnTo>
                  <a:lnTo>
                    <a:pt x="31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1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1" y="422"/>
                  </a:lnTo>
                  <a:lnTo>
                    <a:pt x="271" y="226"/>
                  </a:lnTo>
                  <a:lnTo>
                    <a:pt x="271" y="15"/>
                  </a:lnTo>
                  <a:lnTo>
                    <a:pt x="270" y="12"/>
                  </a:lnTo>
                  <a:lnTo>
                    <a:pt x="270" y="9"/>
                  </a:lnTo>
                  <a:lnTo>
                    <a:pt x="268" y="7"/>
                  </a:lnTo>
                  <a:lnTo>
                    <a:pt x="267" y="5"/>
                  </a:lnTo>
                  <a:lnTo>
                    <a:pt x="264" y="3"/>
                  </a:lnTo>
                  <a:lnTo>
                    <a:pt x="261" y="2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796">
              <a:extLst>
                <a:ext uri="{FF2B5EF4-FFF2-40B4-BE49-F238E27FC236}">
                  <a16:creationId xmlns:a16="http://schemas.microsoft.com/office/drawing/2014/main" id="{B7CE3028-6CAE-4BC6-97F1-7F0DA5513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093913"/>
              <a:ext cx="87313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797">
              <a:extLst>
                <a:ext uri="{FF2B5EF4-FFF2-40B4-BE49-F238E27FC236}">
                  <a16:creationId xmlns:a16="http://schemas.microsoft.com/office/drawing/2014/main" id="{0BC9F1AF-7FE3-4F4F-AE16-BF7485B42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065338"/>
              <a:ext cx="87313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798">
              <a:extLst>
                <a:ext uri="{FF2B5EF4-FFF2-40B4-BE49-F238E27FC236}">
                  <a16:creationId xmlns:a16="http://schemas.microsoft.com/office/drawing/2014/main" id="{2AD1D39B-0376-4298-9A20-5F37E13BE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132013"/>
              <a:ext cx="87313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99">
              <a:extLst>
                <a:ext uri="{FF2B5EF4-FFF2-40B4-BE49-F238E27FC236}">
                  <a16:creationId xmlns:a16="http://schemas.microsoft.com/office/drawing/2014/main" id="{E2358AA7-0DCB-4CD2-B599-4895C00AB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3 w 30"/>
                <a:gd name="T7" fmla="*/ 179 h 181"/>
                <a:gd name="T8" fmla="*/ 25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5 w 30"/>
                <a:gd name="T27" fmla="*/ 5 h 181"/>
                <a:gd name="T28" fmla="*/ 23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3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4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1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1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4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3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4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3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00">
              <a:extLst>
                <a:ext uri="{FF2B5EF4-FFF2-40B4-BE49-F238E27FC236}">
                  <a16:creationId xmlns:a16="http://schemas.microsoft.com/office/drawing/2014/main" id="{84243196-BB47-4970-B6AE-2AA2D7F35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930400"/>
              <a:ext cx="11113" cy="57150"/>
            </a:xfrm>
            <a:custGeom>
              <a:avLst/>
              <a:gdLst>
                <a:gd name="T0" fmla="*/ 16 w 31"/>
                <a:gd name="T1" fmla="*/ 181 h 181"/>
                <a:gd name="T2" fmla="*/ 18 w 31"/>
                <a:gd name="T3" fmla="*/ 181 h 181"/>
                <a:gd name="T4" fmla="*/ 21 w 31"/>
                <a:gd name="T5" fmla="*/ 180 h 181"/>
                <a:gd name="T6" fmla="*/ 23 w 31"/>
                <a:gd name="T7" fmla="*/ 179 h 181"/>
                <a:gd name="T8" fmla="*/ 25 w 31"/>
                <a:gd name="T9" fmla="*/ 176 h 181"/>
                <a:gd name="T10" fmla="*/ 28 w 31"/>
                <a:gd name="T11" fmla="*/ 174 h 181"/>
                <a:gd name="T12" fmla="*/ 29 w 31"/>
                <a:gd name="T13" fmla="*/ 172 h 181"/>
                <a:gd name="T14" fmla="*/ 30 w 31"/>
                <a:gd name="T15" fmla="*/ 169 h 181"/>
                <a:gd name="T16" fmla="*/ 31 w 31"/>
                <a:gd name="T17" fmla="*/ 166 h 181"/>
                <a:gd name="T18" fmla="*/ 31 w 31"/>
                <a:gd name="T19" fmla="*/ 16 h 181"/>
                <a:gd name="T20" fmla="*/ 30 w 31"/>
                <a:gd name="T21" fmla="*/ 12 h 181"/>
                <a:gd name="T22" fmla="*/ 29 w 31"/>
                <a:gd name="T23" fmla="*/ 9 h 181"/>
                <a:gd name="T24" fmla="*/ 28 w 31"/>
                <a:gd name="T25" fmla="*/ 7 h 181"/>
                <a:gd name="T26" fmla="*/ 25 w 31"/>
                <a:gd name="T27" fmla="*/ 5 h 181"/>
                <a:gd name="T28" fmla="*/ 23 w 31"/>
                <a:gd name="T29" fmla="*/ 3 h 181"/>
                <a:gd name="T30" fmla="*/ 21 w 31"/>
                <a:gd name="T31" fmla="*/ 2 h 181"/>
                <a:gd name="T32" fmla="*/ 18 w 31"/>
                <a:gd name="T33" fmla="*/ 0 h 181"/>
                <a:gd name="T34" fmla="*/ 16 w 31"/>
                <a:gd name="T35" fmla="*/ 0 h 181"/>
                <a:gd name="T36" fmla="*/ 13 w 31"/>
                <a:gd name="T37" fmla="*/ 0 h 181"/>
                <a:gd name="T38" fmla="*/ 9 w 31"/>
                <a:gd name="T39" fmla="*/ 2 h 181"/>
                <a:gd name="T40" fmla="*/ 7 w 31"/>
                <a:gd name="T41" fmla="*/ 3 h 181"/>
                <a:gd name="T42" fmla="*/ 5 w 31"/>
                <a:gd name="T43" fmla="*/ 5 h 181"/>
                <a:gd name="T44" fmla="*/ 3 w 31"/>
                <a:gd name="T45" fmla="*/ 7 h 181"/>
                <a:gd name="T46" fmla="*/ 2 w 31"/>
                <a:gd name="T47" fmla="*/ 9 h 181"/>
                <a:gd name="T48" fmla="*/ 1 w 31"/>
                <a:gd name="T49" fmla="*/ 12 h 181"/>
                <a:gd name="T50" fmla="*/ 0 w 31"/>
                <a:gd name="T51" fmla="*/ 16 h 181"/>
                <a:gd name="T52" fmla="*/ 0 w 31"/>
                <a:gd name="T53" fmla="*/ 166 h 181"/>
                <a:gd name="T54" fmla="*/ 1 w 31"/>
                <a:gd name="T55" fmla="*/ 169 h 181"/>
                <a:gd name="T56" fmla="*/ 2 w 31"/>
                <a:gd name="T57" fmla="*/ 172 h 181"/>
                <a:gd name="T58" fmla="*/ 3 w 31"/>
                <a:gd name="T59" fmla="*/ 174 h 181"/>
                <a:gd name="T60" fmla="*/ 5 w 31"/>
                <a:gd name="T61" fmla="*/ 176 h 181"/>
                <a:gd name="T62" fmla="*/ 7 w 31"/>
                <a:gd name="T63" fmla="*/ 179 h 181"/>
                <a:gd name="T64" fmla="*/ 9 w 31"/>
                <a:gd name="T65" fmla="*/ 180 h 181"/>
                <a:gd name="T66" fmla="*/ 13 w 31"/>
                <a:gd name="T67" fmla="*/ 181 h 181"/>
                <a:gd name="T68" fmla="*/ 16 w 31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" h="181">
                  <a:moveTo>
                    <a:pt x="16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1" y="166"/>
                  </a:lnTo>
                  <a:lnTo>
                    <a:pt x="31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2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3" y="181"/>
                  </a:lnTo>
                  <a:lnTo>
                    <a:pt x="16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442FD766-523C-4B4C-889E-B9361212E4E3}"/>
              </a:ext>
            </a:extLst>
          </p:cNvPr>
          <p:cNvSpPr/>
          <p:nvPr/>
        </p:nvSpPr>
        <p:spPr>
          <a:xfrm>
            <a:off x="7010960" y="1470056"/>
            <a:ext cx="4341253" cy="4524344"/>
          </a:xfrm>
          <a:prstGeom prst="rect">
            <a:avLst/>
          </a:prstGeom>
          <a:gradFill>
            <a:gsLst>
              <a:gs pos="0">
                <a:srgbClr val="0B63EB">
                  <a:alpha val="35000"/>
                </a:srgbClr>
              </a:gs>
              <a:gs pos="100000">
                <a:srgbClr val="43D782">
                  <a:alpha val="3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A3E7381-FD57-4162-90C1-E72DBECF51AA}"/>
              </a:ext>
            </a:extLst>
          </p:cNvPr>
          <p:cNvGrpSpPr/>
          <p:nvPr/>
        </p:nvGrpSpPr>
        <p:grpSpPr>
          <a:xfrm>
            <a:off x="8598964" y="3152824"/>
            <a:ext cx="1165245" cy="1158809"/>
            <a:chOff x="7018338" y="4656138"/>
            <a:chExt cx="287337" cy="285750"/>
          </a:xfrm>
          <a:solidFill>
            <a:schemeClr val="bg1">
              <a:alpha val="46000"/>
            </a:schemeClr>
          </a:solidFill>
        </p:grpSpPr>
        <p:sp>
          <p:nvSpPr>
            <p:cNvPr id="72" name="Freeform 4604">
              <a:extLst>
                <a:ext uri="{FF2B5EF4-FFF2-40B4-BE49-F238E27FC236}">
                  <a16:creationId xmlns:a16="http://schemas.microsoft.com/office/drawing/2014/main" id="{B19380C7-1C44-4334-B48E-746EF71534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8338" y="4656138"/>
              <a:ext cx="230188" cy="285750"/>
            </a:xfrm>
            <a:custGeom>
              <a:avLst/>
              <a:gdLst>
                <a:gd name="T0" fmla="*/ 351 w 723"/>
                <a:gd name="T1" fmla="*/ 416 h 903"/>
                <a:gd name="T2" fmla="*/ 348 w 723"/>
                <a:gd name="T3" fmla="*/ 400 h 903"/>
                <a:gd name="T4" fmla="*/ 362 w 723"/>
                <a:gd name="T5" fmla="*/ 391 h 903"/>
                <a:gd name="T6" fmla="*/ 525 w 723"/>
                <a:gd name="T7" fmla="*/ 398 h 903"/>
                <a:gd name="T8" fmla="*/ 525 w 723"/>
                <a:gd name="T9" fmla="*/ 414 h 903"/>
                <a:gd name="T10" fmla="*/ 513 w 723"/>
                <a:gd name="T11" fmla="*/ 572 h 903"/>
                <a:gd name="T12" fmla="*/ 349 w 723"/>
                <a:gd name="T13" fmla="*/ 565 h 903"/>
                <a:gd name="T14" fmla="*/ 349 w 723"/>
                <a:gd name="T15" fmla="*/ 548 h 903"/>
                <a:gd name="T16" fmla="*/ 513 w 723"/>
                <a:gd name="T17" fmla="*/ 542 h 903"/>
                <a:gd name="T18" fmla="*/ 526 w 723"/>
                <a:gd name="T19" fmla="*/ 551 h 903"/>
                <a:gd name="T20" fmla="*/ 523 w 723"/>
                <a:gd name="T21" fmla="*/ 568 h 903"/>
                <a:gd name="T22" fmla="*/ 362 w 723"/>
                <a:gd name="T23" fmla="*/ 722 h 903"/>
                <a:gd name="T24" fmla="*/ 348 w 723"/>
                <a:gd name="T25" fmla="*/ 713 h 903"/>
                <a:gd name="T26" fmla="*/ 351 w 723"/>
                <a:gd name="T27" fmla="*/ 696 h 903"/>
                <a:gd name="T28" fmla="*/ 515 w 723"/>
                <a:gd name="T29" fmla="*/ 693 h 903"/>
                <a:gd name="T30" fmla="*/ 528 w 723"/>
                <a:gd name="T31" fmla="*/ 704 h 903"/>
                <a:gd name="T32" fmla="*/ 521 w 723"/>
                <a:gd name="T33" fmla="*/ 720 h 903"/>
                <a:gd name="T34" fmla="*/ 232 w 723"/>
                <a:gd name="T35" fmla="*/ 405 h 903"/>
                <a:gd name="T36" fmla="*/ 198 w 723"/>
                <a:gd name="T37" fmla="*/ 381 h 903"/>
                <a:gd name="T38" fmla="*/ 200 w 723"/>
                <a:gd name="T39" fmla="*/ 365 h 903"/>
                <a:gd name="T40" fmla="*/ 217 w 723"/>
                <a:gd name="T41" fmla="*/ 362 h 903"/>
                <a:gd name="T42" fmla="*/ 296 w 723"/>
                <a:gd name="T43" fmla="*/ 302 h 903"/>
                <a:gd name="T44" fmla="*/ 312 w 723"/>
                <a:gd name="T45" fmla="*/ 306 h 903"/>
                <a:gd name="T46" fmla="*/ 315 w 723"/>
                <a:gd name="T47" fmla="*/ 321 h 903"/>
                <a:gd name="T48" fmla="*/ 226 w 723"/>
                <a:gd name="T49" fmla="*/ 556 h 903"/>
                <a:gd name="T50" fmla="*/ 197 w 723"/>
                <a:gd name="T51" fmla="*/ 529 h 903"/>
                <a:gd name="T52" fmla="*/ 203 w 723"/>
                <a:gd name="T53" fmla="*/ 514 h 903"/>
                <a:gd name="T54" fmla="*/ 219 w 723"/>
                <a:gd name="T55" fmla="*/ 514 h 903"/>
                <a:gd name="T56" fmla="*/ 298 w 723"/>
                <a:gd name="T57" fmla="*/ 451 h 903"/>
                <a:gd name="T58" fmla="*/ 314 w 723"/>
                <a:gd name="T59" fmla="*/ 458 h 903"/>
                <a:gd name="T60" fmla="*/ 314 w 723"/>
                <a:gd name="T61" fmla="*/ 475 h 903"/>
                <a:gd name="T62" fmla="*/ 155 w 723"/>
                <a:gd name="T63" fmla="*/ 238 h 903"/>
                <a:gd name="T64" fmla="*/ 208 w 723"/>
                <a:gd name="T65" fmla="*/ 197 h 903"/>
                <a:gd name="T66" fmla="*/ 164 w 723"/>
                <a:gd name="T67" fmla="*/ 236 h 903"/>
                <a:gd name="T68" fmla="*/ 31 w 723"/>
                <a:gd name="T69" fmla="*/ 125 h 903"/>
                <a:gd name="T70" fmla="*/ 53 w 723"/>
                <a:gd name="T71" fmla="*/ 68 h 903"/>
                <a:gd name="T72" fmla="*/ 101 w 723"/>
                <a:gd name="T73" fmla="*/ 35 h 903"/>
                <a:gd name="T74" fmla="*/ 150 w 723"/>
                <a:gd name="T75" fmla="*/ 36 h 903"/>
                <a:gd name="T76" fmla="*/ 210 w 723"/>
                <a:gd name="T77" fmla="*/ 80 h 903"/>
                <a:gd name="T78" fmla="*/ 226 w 723"/>
                <a:gd name="T79" fmla="*/ 143 h 903"/>
                <a:gd name="T80" fmla="*/ 125 w 723"/>
                <a:gd name="T81" fmla="*/ 154 h 903"/>
                <a:gd name="T82" fmla="*/ 136 w 723"/>
                <a:gd name="T83" fmla="*/ 0 h 903"/>
                <a:gd name="T84" fmla="*/ 104 w 723"/>
                <a:gd name="T85" fmla="*/ 2 h 903"/>
                <a:gd name="T86" fmla="*/ 39 w 723"/>
                <a:gd name="T87" fmla="*/ 40 h 903"/>
                <a:gd name="T88" fmla="*/ 4 w 723"/>
                <a:gd name="T89" fmla="*/ 108 h 903"/>
                <a:gd name="T90" fmla="*/ 4 w 723"/>
                <a:gd name="T91" fmla="*/ 625 h 903"/>
                <a:gd name="T92" fmla="*/ 121 w 723"/>
                <a:gd name="T93" fmla="*/ 632 h 903"/>
                <a:gd name="T94" fmla="*/ 128 w 723"/>
                <a:gd name="T95" fmla="*/ 901 h 903"/>
                <a:gd name="T96" fmla="*/ 593 w 723"/>
                <a:gd name="T97" fmla="*/ 902 h 903"/>
                <a:gd name="T98" fmla="*/ 603 w 723"/>
                <a:gd name="T99" fmla="*/ 888 h 903"/>
                <a:gd name="T100" fmla="*/ 660 w 723"/>
                <a:gd name="T101" fmla="*/ 248 h 903"/>
                <a:gd name="T102" fmla="*/ 708 w 723"/>
                <a:gd name="T103" fmla="*/ 194 h 903"/>
                <a:gd name="T104" fmla="*/ 723 w 723"/>
                <a:gd name="T105" fmla="*/ 121 h 903"/>
                <a:gd name="T106" fmla="*/ 691 w 723"/>
                <a:gd name="T107" fmla="*/ 50 h 903"/>
                <a:gd name="T108" fmla="*/ 627 w 723"/>
                <a:gd name="T109" fmla="*/ 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3" h="903">
                  <a:moveTo>
                    <a:pt x="513" y="421"/>
                  </a:moveTo>
                  <a:lnTo>
                    <a:pt x="362" y="421"/>
                  </a:lnTo>
                  <a:lnTo>
                    <a:pt x="359" y="421"/>
                  </a:lnTo>
                  <a:lnTo>
                    <a:pt x="356" y="420"/>
                  </a:lnTo>
                  <a:lnTo>
                    <a:pt x="354" y="418"/>
                  </a:lnTo>
                  <a:lnTo>
                    <a:pt x="351" y="416"/>
                  </a:lnTo>
                  <a:lnTo>
                    <a:pt x="349" y="414"/>
                  </a:lnTo>
                  <a:lnTo>
                    <a:pt x="348" y="412"/>
                  </a:lnTo>
                  <a:lnTo>
                    <a:pt x="347" y="409"/>
                  </a:lnTo>
                  <a:lnTo>
                    <a:pt x="347" y="406"/>
                  </a:lnTo>
                  <a:lnTo>
                    <a:pt x="347" y="403"/>
                  </a:lnTo>
                  <a:lnTo>
                    <a:pt x="348" y="400"/>
                  </a:lnTo>
                  <a:lnTo>
                    <a:pt x="349" y="398"/>
                  </a:lnTo>
                  <a:lnTo>
                    <a:pt x="351" y="396"/>
                  </a:lnTo>
                  <a:lnTo>
                    <a:pt x="354" y="394"/>
                  </a:lnTo>
                  <a:lnTo>
                    <a:pt x="356" y="393"/>
                  </a:lnTo>
                  <a:lnTo>
                    <a:pt x="359" y="391"/>
                  </a:lnTo>
                  <a:lnTo>
                    <a:pt x="362" y="391"/>
                  </a:lnTo>
                  <a:lnTo>
                    <a:pt x="513" y="391"/>
                  </a:lnTo>
                  <a:lnTo>
                    <a:pt x="515" y="391"/>
                  </a:lnTo>
                  <a:lnTo>
                    <a:pt x="519" y="393"/>
                  </a:lnTo>
                  <a:lnTo>
                    <a:pt x="521" y="394"/>
                  </a:lnTo>
                  <a:lnTo>
                    <a:pt x="523" y="396"/>
                  </a:lnTo>
                  <a:lnTo>
                    <a:pt x="525" y="398"/>
                  </a:lnTo>
                  <a:lnTo>
                    <a:pt x="526" y="400"/>
                  </a:lnTo>
                  <a:lnTo>
                    <a:pt x="528" y="403"/>
                  </a:lnTo>
                  <a:lnTo>
                    <a:pt x="528" y="406"/>
                  </a:lnTo>
                  <a:lnTo>
                    <a:pt x="528" y="409"/>
                  </a:lnTo>
                  <a:lnTo>
                    <a:pt x="526" y="412"/>
                  </a:lnTo>
                  <a:lnTo>
                    <a:pt x="525" y="414"/>
                  </a:lnTo>
                  <a:lnTo>
                    <a:pt x="523" y="416"/>
                  </a:lnTo>
                  <a:lnTo>
                    <a:pt x="521" y="418"/>
                  </a:lnTo>
                  <a:lnTo>
                    <a:pt x="519" y="420"/>
                  </a:lnTo>
                  <a:lnTo>
                    <a:pt x="515" y="421"/>
                  </a:lnTo>
                  <a:lnTo>
                    <a:pt x="513" y="421"/>
                  </a:lnTo>
                  <a:close/>
                  <a:moveTo>
                    <a:pt x="513" y="572"/>
                  </a:moveTo>
                  <a:lnTo>
                    <a:pt x="362" y="572"/>
                  </a:lnTo>
                  <a:lnTo>
                    <a:pt x="359" y="571"/>
                  </a:lnTo>
                  <a:lnTo>
                    <a:pt x="356" y="571"/>
                  </a:lnTo>
                  <a:lnTo>
                    <a:pt x="354" y="569"/>
                  </a:lnTo>
                  <a:lnTo>
                    <a:pt x="351" y="568"/>
                  </a:lnTo>
                  <a:lnTo>
                    <a:pt x="349" y="565"/>
                  </a:lnTo>
                  <a:lnTo>
                    <a:pt x="348" y="563"/>
                  </a:lnTo>
                  <a:lnTo>
                    <a:pt x="347" y="560"/>
                  </a:lnTo>
                  <a:lnTo>
                    <a:pt x="347" y="556"/>
                  </a:lnTo>
                  <a:lnTo>
                    <a:pt x="347" y="554"/>
                  </a:lnTo>
                  <a:lnTo>
                    <a:pt x="348" y="551"/>
                  </a:lnTo>
                  <a:lnTo>
                    <a:pt x="349" y="548"/>
                  </a:lnTo>
                  <a:lnTo>
                    <a:pt x="351" y="546"/>
                  </a:lnTo>
                  <a:lnTo>
                    <a:pt x="354" y="544"/>
                  </a:lnTo>
                  <a:lnTo>
                    <a:pt x="356" y="543"/>
                  </a:lnTo>
                  <a:lnTo>
                    <a:pt x="359" y="542"/>
                  </a:lnTo>
                  <a:lnTo>
                    <a:pt x="362" y="542"/>
                  </a:lnTo>
                  <a:lnTo>
                    <a:pt x="513" y="542"/>
                  </a:lnTo>
                  <a:lnTo>
                    <a:pt x="515" y="542"/>
                  </a:lnTo>
                  <a:lnTo>
                    <a:pt x="519" y="543"/>
                  </a:lnTo>
                  <a:lnTo>
                    <a:pt x="521" y="544"/>
                  </a:lnTo>
                  <a:lnTo>
                    <a:pt x="523" y="546"/>
                  </a:lnTo>
                  <a:lnTo>
                    <a:pt x="525" y="548"/>
                  </a:lnTo>
                  <a:lnTo>
                    <a:pt x="526" y="551"/>
                  </a:lnTo>
                  <a:lnTo>
                    <a:pt x="528" y="554"/>
                  </a:lnTo>
                  <a:lnTo>
                    <a:pt x="528" y="556"/>
                  </a:lnTo>
                  <a:lnTo>
                    <a:pt x="528" y="560"/>
                  </a:lnTo>
                  <a:lnTo>
                    <a:pt x="526" y="563"/>
                  </a:lnTo>
                  <a:lnTo>
                    <a:pt x="525" y="565"/>
                  </a:lnTo>
                  <a:lnTo>
                    <a:pt x="523" y="568"/>
                  </a:lnTo>
                  <a:lnTo>
                    <a:pt x="521" y="569"/>
                  </a:lnTo>
                  <a:lnTo>
                    <a:pt x="519" y="571"/>
                  </a:lnTo>
                  <a:lnTo>
                    <a:pt x="515" y="571"/>
                  </a:lnTo>
                  <a:lnTo>
                    <a:pt x="513" y="572"/>
                  </a:lnTo>
                  <a:close/>
                  <a:moveTo>
                    <a:pt x="513" y="722"/>
                  </a:moveTo>
                  <a:lnTo>
                    <a:pt x="362" y="722"/>
                  </a:lnTo>
                  <a:lnTo>
                    <a:pt x="359" y="722"/>
                  </a:lnTo>
                  <a:lnTo>
                    <a:pt x="356" y="721"/>
                  </a:lnTo>
                  <a:lnTo>
                    <a:pt x="354" y="720"/>
                  </a:lnTo>
                  <a:lnTo>
                    <a:pt x="351" y="718"/>
                  </a:lnTo>
                  <a:lnTo>
                    <a:pt x="349" y="716"/>
                  </a:lnTo>
                  <a:lnTo>
                    <a:pt x="348" y="713"/>
                  </a:lnTo>
                  <a:lnTo>
                    <a:pt x="347" y="710"/>
                  </a:lnTo>
                  <a:lnTo>
                    <a:pt x="347" y="708"/>
                  </a:lnTo>
                  <a:lnTo>
                    <a:pt x="347" y="704"/>
                  </a:lnTo>
                  <a:lnTo>
                    <a:pt x="348" y="702"/>
                  </a:lnTo>
                  <a:lnTo>
                    <a:pt x="349" y="699"/>
                  </a:lnTo>
                  <a:lnTo>
                    <a:pt x="351" y="696"/>
                  </a:lnTo>
                  <a:lnTo>
                    <a:pt x="354" y="695"/>
                  </a:lnTo>
                  <a:lnTo>
                    <a:pt x="356" y="693"/>
                  </a:lnTo>
                  <a:lnTo>
                    <a:pt x="359" y="693"/>
                  </a:lnTo>
                  <a:lnTo>
                    <a:pt x="362" y="692"/>
                  </a:lnTo>
                  <a:lnTo>
                    <a:pt x="513" y="692"/>
                  </a:lnTo>
                  <a:lnTo>
                    <a:pt x="515" y="693"/>
                  </a:lnTo>
                  <a:lnTo>
                    <a:pt x="519" y="693"/>
                  </a:lnTo>
                  <a:lnTo>
                    <a:pt x="521" y="695"/>
                  </a:lnTo>
                  <a:lnTo>
                    <a:pt x="523" y="696"/>
                  </a:lnTo>
                  <a:lnTo>
                    <a:pt x="525" y="699"/>
                  </a:lnTo>
                  <a:lnTo>
                    <a:pt x="526" y="702"/>
                  </a:lnTo>
                  <a:lnTo>
                    <a:pt x="528" y="704"/>
                  </a:lnTo>
                  <a:lnTo>
                    <a:pt x="528" y="708"/>
                  </a:lnTo>
                  <a:lnTo>
                    <a:pt x="528" y="710"/>
                  </a:lnTo>
                  <a:lnTo>
                    <a:pt x="526" y="713"/>
                  </a:lnTo>
                  <a:lnTo>
                    <a:pt x="525" y="716"/>
                  </a:lnTo>
                  <a:lnTo>
                    <a:pt x="523" y="718"/>
                  </a:lnTo>
                  <a:lnTo>
                    <a:pt x="521" y="720"/>
                  </a:lnTo>
                  <a:lnTo>
                    <a:pt x="519" y="721"/>
                  </a:lnTo>
                  <a:lnTo>
                    <a:pt x="515" y="722"/>
                  </a:lnTo>
                  <a:lnTo>
                    <a:pt x="513" y="722"/>
                  </a:lnTo>
                  <a:close/>
                  <a:moveTo>
                    <a:pt x="312" y="326"/>
                  </a:moveTo>
                  <a:lnTo>
                    <a:pt x="237" y="402"/>
                  </a:lnTo>
                  <a:lnTo>
                    <a:pt x="232" y="405"/>
                  </a:lnTo>
                  <a:lnTo>
                    <a:pt x="226" y="406"/>
                  </a:lnTo>
                  <a:lnTo>
                    <a:pt x="220" y="405"/>
                  </a:lnTo>
                  <a:lnTo>
                    <a:pt x="216" y="402"/>
                  </a:lnTo>
                  <a:lnTo>
                    <a:pt x="200" y="387"/>
                  </a:lnTo>
                  <a:lnTo>
                    <a:pt x="199" y="385"/>
                  </a:lnTo>
                  <a:lnTo>
                    <a:pt x="198" y="381"/>
                  </a:lnTo>
                  <a:lnTo>
                    <a:pt x="197" y="379"/>
                  </a:lnTo>
                  <a:lnTo>
                    <a:pt x="197" y="376"/>
                  </a:lnTo>
                  <a:lnTo>
                    <a:pt x="197" y="373"/>
                  </a:lnTo>
                  <a:lnTo>
                    <a:pt x="198" y="370"/>
                  </a:lnTo>
                  <a:lnTo>
                    <a:pt x="199" y="368"/>
                  </a:lnTo>
                  <a:lnTo>
                    <a:pt x="200" y="365"/>
                  </a:lnTo>
                  <a:lnTo>
                    <a:pt x="203" y="363"/>
                  </a:lnTo>
                  <a:lnTo>
                    <a:pt x="206" y="362"/>
                  </a:lnTo>
                  <a:lnTo>
                    <a:pt x="208" y="361"/>
                  </a:lnTo>
                  <a:lnTo>
                    <a:pt x="211" y="361"/>
                  </a:lnTo>
                  <a:lnTo>
                    <a:pt x="214" y="361"/>
                  </a:lnTo>
                  <a:lnTo>
                    <a:pt x="217" y="362"/>
                  </a:lnTo>
                  <a:lnTo>
                    <a:pt x="219" y="363"/>
                  </a:lnTo>
                  <a:lnTo>
                    <a:pt x="221" y="365"/>
                  </a:lnTo>
                  <a:lnTo>
                    <a:pt x="226" y="370"/>
                  </a:lnTo>
                  <a:lnTo>
                    <a:pt x="290" y="306"/>
                  </a:lnTo>
                  <a:lnTo>
                    <a:pt x="294" y="303"/>
                  </a:lnTo>
                  <a:lnTo>
                    <a:pt x="296" y="302"/>
                  </a:lnTo>
                  <a:lnTo>
                    <a:pt x="298" y="301"/>
                  </a:lnTo>
                  <a:lnTo>
                    <a:pt x="302" y="301"/>
                  </a:lnTo>
                  <a:lnTo>
                    <a:pt x="304" y="301"/>
                  </a:lnTo>
                  <a:lnTo>
                    <a:pt x="307" y="302"/>
                  </a:lnTo>
                  <a:lnTo>
                    <a:pt x="310" y="303"/>
                  </a:lnTo>
                  <a:lnTo>
                    <a:pt x="312" y="306"/>
                  </a:lnTo>
                  <a:lnTo>
                    <a:pt x="314" y="308"/>
                  </a:lnTo>
                  <a:lnTo>
                    <a:pt x="315" y="310"/>
                  </a:lnTo>
                  <a:lnTo>
                    <a:pt x="316" y="312"/>
                  </a:lnTo>
                  <a:lnTo>
                    <a:pt x="316" y="316"/>
                  </a:lnTo>
                  <a:lnTo>
                    <a:pt x="316" y="319"/>
                  </a:lnTo>
                  <a:lnTo>
                    <a:pt x="315" y="321"/>
                  </a:lnTo>
                  <a:lnTo>
                    <a:pt x="314" y="324"/>
                  </a:lnTo>
                  <a:lnTo>
                    <a:pt x="312" y="326"/>
                  </a:lnTo>
                  <a:close/>
                  <a:moveTo>
                    <a:pt x="312" y="477"/>
                  </a:moveTo>
                  <a:lnTo>
                    <a:pt x="237" y="552"/>
                  </a:lnTo>
                  <a:lnTo>
                    <a:pt x="232" y="555"/>
                  </a:lnTo>
                  <a:lnTo>
                    <a:pt x="226" y="556"/>
                  </a:lnTo>
                  <a:lnTo>
                    <a:pt x="220" y="555"/>
                  </a:lnTo>
                  <a:lnTo>
                    <a:pt x="216" y="552"/>
                  </a:lnTo>
                  <a:lnTo>
                    <a:pt x="200" y="537"/>
                  </a:lnTo>
                  <a:lnTo>
                    <a:pt x="199" y="535"/>
                  </a:lnTo>
                  <a:lnTo>
                    <a:pt x="198" y="533"/>
                  </a:lnTo>
                  <a:lnTo>
                    <a:pt x="197" y="529"/>
                  </a:lnTo>
                  <a:lnTo>
                    <a:pt x="197" y="527"/>
                  </a:lnTo>
                  <a:lnTo>
                    <a:pt x="197" y="524"/>
                  </a:lnTo>
                  <a:lnTo>
                    <a:pt x="198" y="521"/>
                  </a:lnTo>
                  <a:lnTo>
                    <a:pt x="199" y="518"/>
                  </a:lnTo>
                  <a:lnTo>
                    <a:pt x="200" y="516"/>
                  </a:lnTo>
                  <a:lnTo>
                    <a:pt x="203" y="514"/>
                  </a:lnTo>
                  <a:lnTo>
                    <a:pt x="206" y="512"/>
                  </a:lnTo>
                  <a:lnTo>
                    <a:pt x="208" y="512"/>
                  </a:lnTo>
                  <a:lnTo>
                    <a:pt x="211" y="511"/>
                  </a:lnTo>
                  <a:lnTo>
                    <a:pt x="214" y="512"/>
                  </a:lnTo>
                  <a:lnTo>
                    <a:pt x="217" y="512"/>
                  </a:lnTo>
                  <a:lnTo>
                    <a:pt x="219" y="514"/>
                  </a:lnTo>
                  <a:lnTo>
                    <a:pt x="221" y="516"/>
                  </a:lnTo>
                  <a:lnTo>
                    <a:pt x="226" y="520"/>
                  </a:lnTo>
                  <a:lnTo>
                    <a:pt x="290" y="456"/>
                  </a:lnTo>
                  <a:lnTo>
                    <a:pt x="294" y="454"/>
                  </a:lnTo>
                  <a:lnTo>
                    <a:pt x="296" y="452"/>
                  </a:lnTo>
                  <a:lnTo>
                    <a:pt x="298" y="451"/>
                  </a:lnTo>
                  <a:lnTo>
                    <a:pt x="302" y="451"/>
                  </a:lnTo>
                  <a:lnTo>
                    <a:pt x="304" y="451"/>
                  </a:lnTo>
                  <a:lnTo>
                    <a:pt x="307" y="452"/>
                  </a:lnTo>
                  <a:lnTo>
                    <a:pt x="310" y="454"/>
                  </a:lnTo>
                  <a:lnTo>
                    <a:pt x="312" y="456"/>
                  </a:lnTo>
                  <a:lnTo>
                    <a:pt x="314" y="458"/>
                  </a:lnTo>
                  <a:lnTo>
                    <a:pt x="315" y="460"/>
                  </a:lnTo>
                  <a:lnTo>
                    <a:pt x="316" y="464"/>
                  </a:lnTo>
                  <a:lnTo>
                    <a:pt x="316" y="466"/>
                  </a:lnTo>
                  <a:lnTo>
                    <a:pt x="316" y="469"/>
                  </a:lnTo>
                  <a:lnTo>
                    <a:pt x="315" y="472"/>
                  </a:lnTo>
                  <a:lnTo>
                    <a:pt x="314" y="475"/>
                  </a:lnTo>
                  <a:lnTo>
                    <a:pt x="312" y="477"/>
                  </a:lnTo>
                  <a:close/>
                  <a:moveTo>
                    <a:pt x="164" y="236"/>
                  </a:moveTo>
                  <a:lnTo>
                    <a:pt x="162" y="237"/>
                  </a:lnTo>
                  <a:lnTo>
                    <a:pt x="158" y="238"/>
                  </a:lnTo>
                  <a:lnTo>
                    <a:pt x="157" y="238"/>
                  </a:lnTo>
                  <a:lnTo>
                    <a:pt x="155" y="238"/>
                  </a:lnTo>
                  <a:lnTo>
                    <a:pt x="153" y="239"/>
                  </a:lnTo>
                  <a:lnTo>
                    <a:pt x="151" y="239"/>
                  </a:lnTo>
                  <a:lnTo>
                    <a:pt x="151" y="180"/>
                  </a:lnTo>
                  <a:lnTo>
                    <a:pt x="217" y="180"/>
                  </a:lnTo>
                  <a:lnTo>
                    <a:pt x="214" y="188"/>
                  </a:lnTo>
                  <a:lnTo>
                    <a:pt x="208" y="197"/>
                  </a:lnTo>
                  <a:lnTo>
                    <a:pt x="203" y="205"/>
                  </a:lnTo>
                  <a:lnTo>
                    <a:pt x="197" y="212"/>
                  </a:lnTo>
                  <a:lnTo>
                    <a:pt x="190" y="220"/>
                  </a:lnTo>
                  <a:lnTo>
                    <a:pt x="182" y="225"/>
                  </a:lnTo>
                  <a:lnTo>
                    <a:pt x="173" y="231"/>
                  </a:lnTo>
                  <a:lnTo>
                    <a:pt x="164" y="236"/>
                  </a:lnTo>
                  <a:close/>
                  <a:moveTo>
                    <a:pt x="121" y="166"/>
                  </a:moveTo>
                  <a:lnTo>
                    <a:pt x="121" y="256"/>
                  </a:lnTo>
                  <a:lnTo>
                    <a:pt x="121" y="601"/>
                  </a:lnTo>
                  <a:lnTo>
                    <a:pt x="31" y="601"/>
                  </a:lnTo>
                  <a:lnTo>
                    <a:pt x="31" y="135"/>
                  </a:lnTo>
                  <a:lnTo>
                    <a:pt x="31" y="125"/>
                  </a:lnTo>
                  <a:lnTo>
                    <a:pt x="33" y="115"/>
                  </a:lnTo>
                  <a:lnTo>
                    <a:pt x="35" y="105"/>
                  </a:lnTo>
                  <a:lnTo>
                    <a:pt x="39" y="94"/>
                  </a:lnTo>
                  <a:lnTo>
                    <a:pt x="43" y="85"/>
                  </a:lnTo>
                  <a:lnTo>
                    <a:pt x="48" y="77"/>
                  </a:lnTo>
                  <a:lnTo>
                    <a:pt x="53" y="68"/>
                  </a:lnTo>
                  <a:lnTo>
                    <a:pt x="60" y="62"/>
                  </a:lnTo>
                  <a:lnTo>
                    <a:pt x="67" y="55"/>
                  </a:lnTo>
                  <a:lnTo>
                    <a:pt x="75" y="48"/>
                  </a:lnTo>
                  <a:lnTo>
                    <a:pt x="83" y="42"/>
                  </a:lnTo>
                  <a:lnTo>
                    <a:pt x="92" y="38"/>
                  </a:lnTo>
                  <a:lnTo>
                    <a:pt x="101" y="35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5" y="30"/>
                  </a:lnTo>
                  <a:lnTo>
                    <a:pt x="150" y="36"/>
                  </a:lnTo>
                  <a:lnTo>
                    <a:pt x="164" y="41"/>
                  </a:lnTo>
                  <a:lnTo>
                    <a:pt x="176" y="48"/>
                  </a:lnTo>
                  <a:lnTo>
                    <a:pt x="188" y="56"/>
                  </a:lnTo>
                  <a:lnTo>
                    <a:pt x="197" y="63"/>
                  </a:lnTo>
                  <a:lnTo>
                    <a:pt x="205" y="71"/>
                  </a:lnTo>
                  <a:lnTo>
                    <a:pt x="210" y="80"/>
                  </a:lnTo>
                  <a:lnTo>
                    <a:pt x="216" y="88"/>
                  </a:lnTo>
                  <a:lnTo>
                    <a:pt x="220" y="99"/>
                  </a:lnTo>
                  <a:lnTo>
                    <a:pt x="224" y="110"/>
                  </a:lnTo>
                  <a:lnTo>
                    <a:pt x="226" y="123"/>
                  </a:lnTo>
                  <a:lnTo>
                    <a:pt x="226" y="135"/>
                  </a:lnTo>
                  <a:lnTo>
                    <a:pt x="226" y="143"/>
                  </a:lnTo>
                  <a:lnTo>
                    <a:pt x="225" y="150"/>
                  </a:lnTo>
                  <a:lnTo>
                    <a:pt x="136" y="150"/>
                  </a:lnTo>
                  <a:lnTo>
                    <a:pt x="133" y="151"/>
                  </a:lnTo>
                  <a:lnTo>
                    <a:pt x="130" y="151"/>
                  </a:lnTo>
                  <a:lnTo>
                    <a:pt x="128" y="153"/>
                  </a:lnTo>
                  <a:lnTo>
                    <a:pt x="125" y="154"/>
                  </a:lnTo>
                  <a:lnTo>
                    <a:pt x="123" y="156"/>
                  </a:lnTo>
                  <a:lnTo>
                    <a:pt x="122" y="160"/>
                  </a:lnTo>
                  <a:lnTo>
                    <a:pt x="121" y="162"/>
                  </a:lnTo>
                  <a:lnTo>
                    <a:pt x="121" y="166"/>
                  </a:lnTo>
                  <a:close/>
                  <a:moveTo>
                    <a:pt x="587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35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4" y="2"/>
                  </a:lnTo>
                  <a:lnTo>
                    <a:pt x="92" y="5"/>
                  </a:lnTo>
                  <a:lnTo>
                    <a:pt x="80" y="11"/>
                  </a:lnTo>
                  <a:lnTo>
                    <a:pt x="69" y="16"/>
                  </a:lnTo>
                  <a:lnTo>
                    <a:pt x="58" y="23"/>
                  </a:lnTo>
                  <a:lnTo>
                    <a:pt x="48" y="31"/>
                  </a:lnTo>
                  <a:lnTo>
                    <a:pt x="39" y="40"/>
                  </a:lnTo>
                  <a:lnTo>
                    <a:pt x="31" y="49"/>
                  </a:lnTo>
                  <a:lnTo>
                    <a:pt x="23" y="59"/>
                  </a:lnTo>
                  <a:lnTo>
                    <a:pt x="16" y="71"/>
                  </a:lnTo>
                  <a:lnTo>
                    <a:pt x="10" y="83"/>
                  </a:lnTo>
                  <a:lnTo>
                    <a:pt x="6" y="95"/>
                  </a:lnTo>
                  <a:lnTo>
                    <a:pt x="4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617"/>
                  </a:lnTo>
                  <a:lnTo>
                    <a:pt x="1" y="620"/>
                  </a:lnTo>
                  <a:lnTo>
                    <a:pt x="1" y="623"/>
                  </a:lnTo>
                  <a:lnTo>
                    <a:pt x="4" y="625"/>
                  </a:lnTo>
                  <a:lnTo>
                    <a:pt x="5" y="627"/>
                  </a:lnTo>
                  <a:lnTo>
                    <a:pt x="7" y="630"/>
                  </a:lnTo>
                  <a:lnTo>
                    <a:pt x="9" y="631"/>
                  </a:lnTo>
                  <a:lnTo>
                    <a:pt x="13" y="632"/>
                  </a:lnTo>
                  <a:lnTo>
                    <a:pt x="16" y="632"/>
                  </a:lnTo>
                  <a:lnTo>
                    <a:pt x="121" y="632"/>
                  </a:lnTo>
                  <a:lnTo>
                    <a:pt x="121" y="888"/>
                  </a:lnTo>
                  <a:lnTo>
                    <a:pt x="121" y="891"/>
                  </a:lnTo>
                  <a:lnTo>
                    <a:pt x="122" y="894"/>
                  </a:lnTo>
                  <a:lnTo>
                    <a:pt x="123" y="896"/>
                  </a:lnTo>
                  <a:lnTo>
                    <a:pt x="125" y="898"/>
                  </a:lnTo>
                  <a:lnTo>
                    <a:pt x="128" y="901"/>
                  </a:lnTo>
                  <a:lnTo>
                    <a:pt x="130" y="902"/>
                  </a:lnTo>
                  <a:lnTo>
                    <a:pt x="133" y="903"/>
                  </a:lnTo>
                  <a:lnTo>
                    <a:pt x="136" y="903"/>
                  </a:lnTo>
                  <a:lnTo>
                    <a:pt x="587" y="903"/>
                  </a:lnTo>
                  <a:lnTo>
                    <a:pt x="591" y="903"/>
                  </a:lnTo>
                  <a:lnTo>
                    <a:pt x="593" y="902"/>
                  </a:lnTo>
                  <a:lnTo>
                    <a:pt x="596" y="901"/>
                  </a:lnTo>
                  <a:lnTo>
                    <a:pt x="599" y="898"/>
                  </a:lnTo>
                  <a:lnTo>
                    <a:pt x="600" y="896"/>
                  </a:lnTo>
                  <a:lnTo>
                    <a:pt x="602" y="894"/>
                  </a:lnTo>
                  <a:lnTo>
                    <a:pt x="602" y="891"/>
                  </a:lnTo>
                  <a:lnTo>
                    <a:pt x="603" y="888"/>
                  </a:lnTo>
                  <a:lnTo>
                    <a:pt x="603" y="269"/>
                  </a:lnTo>
                  <a:lnTo>
                    <a:pt x="615" y="267"/>
                  </a:lnTo>
                  <a:lnTo>
                    <a:pt x="627" y="264"/>
                  </a:lnTo>
                  <a:lnTo>
                    <a:pt x="638" y="259"/>
                  </a:lnTo>
                  <a:lnTo>
                    <a:pt x="648" y="255"/>
                  </a:lnTo>
                  <a:lnTo>
                    <a:pt x="660" y="248"/>
                  </a:lnTo>
                  <a:lnTo>
                    <a:pt x="670" y="241"/>
                  </a:lnTo>
                  <a:lnTo>
                    <a:pt x="679" y="232"/>
                  </a:lnTo>
                  <a:lnTo>
                    <a:pt x="687" y="224"/>
                  </a:lnTo>
                  <a:lnTo>
                    <a:pt x="695" y="214"/>
                  </a:lnTo>
                  <a:lnTo>
                    <a:pt x="703" y="204"/>
                  </a:lnTo>
                  <a:lnTo>
                    <a:pt x="708" y="194"/>
                  </a:lnTo>
                  <a:lnTo>
                    <a:pt x="714" y="182"/>
                  </a:lnTo>
                  <a:lnTo>
                    <a:pt x="717" y="171"/>
                  </a:lnTo>
                  <a:lnTo>
                    <a:pt x="721" y="160"/>
                  </a:lnTo>
                  <a:lnTo>
                    <a:pt x="723" y="147"/>
                  </a:lnTo>
                  <a:lnTo>
                    <a:pt x="723" y="135"/>
                  </a:lnTo>
                  <a:lnTo>
                    <a:pt x="723" y="121"/>
                  </a:lnTo>
                  <a:lnTo>
                    <a:pt x="721" y="109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0"/>
                  </a:lnTo>
                  <a:lnTo>
                    <a:pt x="691" y="50"/>
                  </a:lnTo>
                  <a:lnTo>
                    <a:pt x="682" y="40"/>
                  </a:lnTo>
                  <a:lnTo>
                    <a:pt x="672" y="32"/>
                  </a:lnTo>
                  <a:lnTo>
                    <a:pt x="662" y="23"/>
                  </a:lnTo>
                  <a:lnTo>
                    <a:pt x="651" y="16"/>
                  </a:lnTo>
                  <a:lnTo>
                    <a:pt x="638" y="11"/>
                  </a:lnTo>
                  <a:lnTo>
                    <a:pt x="627" y="6"/>
                  </a:lnTo>
                  <a:lnTo>
                    <a:pt x="613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5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605">
              <a:extLst>
                <a:ext uri="{FF2B5EF4-FFF2-40B4-BE49-F238E27FC236}">
                  <a16:creationId xmlns:a16="http://schemas.microsoft.com/office/drawing/2014/main" id="{2D49D126-D181-4494-AECA-3EC456387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9000" y="4722813"/>
              <a:ext cx="66675" cy="128588"/>
            </a:xfrm>
            <a:custGeom>
              <a:avLst/>
              <a:gdLst>
                <a:gd name="T0" fmla="*/ 123 w 210"/>
                <a:gd name="T1" fmla="*/ 1 h 407"/>
                <a:gd name="T2" fmla="*/ 101 w 210"/>
                <a:gd name="T3" fmla="*/ 8 h 407"/>
                <a:gd name="T4" fmla="*/ 82 w 210"/>
                <a:gd name="T5" fmla="*/ 21 h 407"/>
                <a:gd name="T6" fmla="*/ 67 w 210"/>
                <a:gd name="T7" fmla="*/ 37 h 407"/>
                <a:gd name="T8" fmla="*/ 50 w 210"/>
                <a:gd name="T9" fmla="*/ 47 h 407"/>
                <a:gd name="T10" fmla="*/ 33 w 210"/>
                <a:gd name="T11" fmla="*/ 54 h 407"/>
                <a:gd name="T12" fmla="*/ 23 w 210"/>
                <a:gd name="T13" fmla="*/ 61 h 407"/>
                <a:gd name="T14" fmla="*/ 14 w 210"/>
                <a:gd name="T15" fmla="*/ 70 h 407"/>
                <a:gd name="T16" fmla="*/ 7 w 210"/>
                <a:gd name="T17" fmla="*/ 81 h 407"/>
                <a:gd name="T18" fmla="*/ 2 w 210"/>
                <a:gd name="T19" fmla="*/ 95 h 407"/>
                <a:gd name="T20" fmla="*/ 0 w 210"/>
                <a:gd name="T21" fmla="*/ 110 h 407"/>
                <a:gd name="T22" fmla="*/ 0 w 210"/>
                <a:gd name="T23" fmla="*/ 393 h 407"/>
                <a:gd name="T24" fmla="*/ 1 w 210"/>
                <a:gd name="T25" fmla="*/ 398 h 407"/>
                <a:gd name="T26" fmla="*/ 3 w 210"/>
                <a:gd name="T27" fmla="*/ 403 h 407"/>
                <a:gd name="T28" fmla="*/ 9 w 210"/>
                <a:gd name="T29" fmla="*/ 406 h 407"/>
                <a:gd name="T30" fmla="*/ 14 w 210"/>
                <a:gd name="T31" fmla="*/ 407 h 407"/>
                <a:gd name="T32" fmla="*/ 20 w 210"/>
                <a:gd name="T33" fmla="*/ 406 h 407"/>
                <a:gd name="T34" fmla="*/ 24 w 210"/>
                <a:gd name="T35" fmla="*/ 403 h 407"/>
                <a:gd name="T36" fmla="*/ 28 w 210"/>
                <a:gd name="T37" fmla="*/ 398 h 407"/>
                <a:gd name="T38" fmla="*/ 29 w 210"/>
                <a:gd name="T39" fmla="*/ 393 h 407"/>
                <a:gd name="T40" fmla="*/ 30 w 210"/>
                <a:gd name="T41" fmla="*/ 110 h 407"/>
                <a:gd name="T42" fmla="*/ 35 w 210"/>
                <a:gd name="T43" fmla="*/ 95 h 407"/>
                <a:gd name="T44" fmla="*/ 42 w 210"/>
                <a:gd name="T45" fmla="*/ 84 h 407"/>
                <a:gd name="T46" fmla="*/ 54 w 210"/>
                <a:gd name="T47" fmla="*/ 78 h 407"/>
                <a:gd name="T48" fmla="*/ 59 w 210"/>
                <a:gd name="T49" fmla="*/ 331 h 407"/>
                <a:gd name="T50" fmla="*/ 210 w 210"/>
                <a:gd name="T51" fmla="*/ 60 h 407"/>
                <a:gd name="T52" fmla="*/ 209 w 210"/>
                <a:gd name="T53" fmla="*/ 49 h 407"/>
                <a:gd name="T54" fmla="*/ 203 w 210"/>
                <a:gd name="T55" fmla="*/ 39 h 407"/>
                <a:gd name="T56" fmla="*/ 186 w 210"/>
                <a:gd name="T57" fmla="*/ 20 h 407"/>
                <a:gd name="T58" fmla="*/ 162 w 210"/>
                <a:gd name="T59" fmla="*/ 5 h 407"/>
                <a:gd name="T60" fmla="*/ 149 w 210"/>
                <a:gd name="T61" fmla="*/ 1 h 407"/>
                <a:gd name="T62" fmla="*/ 135 w 210"/>
                <a:gd name="T6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0" h="407">
                  <a:moveTo>
                    <a:pt x="135" y="0"/>
                  </a:moveTo>
                  <a:lnTo>
                    <a:pt x="123" y="1"/>
                  </a:lnTo>
                  <a:lnTo>
                    <a:pt x="111" y="3"/>
                  </a:lnTo>
                  <a:lnTo>
                    <a:pt x="101" y="8"/>
                  </a:lnTo>
                  <a:lnTo>
                    <a:pt x="91" y="14"/>
                  </a:lnTo>
                  <a:lnTo>
                    <a:pt x="82" y="21"/>
                  </a:lnTo>
                  <a:lnTo>
                    <a:pt x="74" y="29"/>
                  </a:lnTo>
                  <a:lnTo>
                    <a:pt x="67" y="37"/>
                  </a:lnTo>
                  <a:lnTo>
                    <a:pt x="63" y="45"/>
                  </a:lnTo>
                  <a:lnTo>
                    <a:pt x="50" y="47"/>
                  </a:lnTo>
                  <a:lnTo>
                    <a:pt x="39" y="52"/>
                  </a:lnTo>
                  <a:lnTo>
                    <a:pt x="33" y="54"/>
                  </a:lnTo>
                  <a:lnTo>
                    <a:pt x="28" y="57"/>
                  </a:lnTo>
                  <a:lnTo>
                    <a:pt x="23" y="61"/>
                  </a:lnTo>
                  <a:lnTo>
                    <a:pt x="19" y="65"/>
                  </a:lnTo>
                  <a:lnTo>
                    <a:pt x="14" y="70"/>
                  </a:lnTo>
                  <a:lnTo>
                    <a:pt x="11" y="75"/>
                  </a:lnTo>
                  <a:lnTo>
                    <a:pt x="7" y="81"/>
                  </a:lnTo>
                  <a:lnTo>
                    <a:pt x="4" y="88"/>
                  </a:lnTo>
                  <a:lnTo>
                    <a:pt x="2" y="95"/>
                  </a:lnTo>
                  <a:lnTo>
                    <a:pt x="1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1" y="398"/>
                  </a:lnTo>
                  <a:lnTo>
                    <a:pt x="2" y="401"/>
                  </a:lnTo>
                  <a:lnTo>
                    <a:pt x="3" y="403"/>
                  </a:lnTo>
                  <a:lnTo>
                    <a:pt x="5" y="405"/>
                  </a:lnTo>
                  <a:lnTo>
                    <a:pt x="9" y="406"/>
                  </a:lnTo>
                  <a:lnTo>
                    <a:pt x="11" y="407"/>
                  </a:lnTo>
                  <a:lnTo>
                    <a:pt x="14" y="407"/>
                  </a:lnTo>
                  <a:lnTo>
                    <a:pt x="18" y="407"/>
                  </a:lnTo>
                  <a:lnTo>
                    <a:pt x="20" y="406"/>
                  </a:lnTo>
                  <a:lnTo>
                    <a:pt x="22" y="405"/>
                  </a:lnTo>
                  <a:lnTo>
                    <a:pt x="24" y="403"/>
                  </a:lnTo>
                  <a:lnTo>
                    <a:pt x="27" y="401"/>
                  </a:lnTo>
                  <a:lnTo>
                    <a:pt x="28" y="398"/>
                  </a:lnTo>
                  <a:lnTo>
                    <a:pt x="29" y="395"/>
                  </a:lnTo>
                  <a:lnTo>
                    <a:pt x="29" y="393"/>
                  </a:lnTo>
                  <a:lnTo>
                    <a:pt x="29" y="119"/>
                  </a:lnTo>
                  <a:lnTo>
                    <a:pt x="30" y="110"/>
                  </a:lnTo>
                  <a:lnTo>
                    <a:pt x="31" y="101"/>
                  </a:lnTo>
                  <a:lnTo>
                    <a:pt x="35" y="95"/>
                  </a:lnTo>
                  <a:lnTo>
                    <a:pt x="38" y="89"/>
                  </a:lnTo>
                  <a:lnTo>
                    <a:pt x="42" y="84"/>
                  </a:lnTo>
                  <a:lnTo>
                    <a:pt x="48" y="81"/>
                  </a:lnTo>
                  <a:lnTo>
                    <a:pt x="54" y="78"/>
                  </a:lnTo>
                  <a:lnTo>
                    <a:pt x="59" y="76"/>
                  </a:lnTo>
                  <a:lnTo>
                    <a:pt x="59" y="331"/>
                  </a:lnTo>
                  <a:lnTo>
                    <a:pt x="210" y="331"/>
                  </a:lnTo>
                  <a:lnTo>
                    <a:pt x="210" y="60"/>
                  </a:lnTo>
                  <a:lnTo>
                    <a:pt x="210" y="55"/>
                  </a:lnTo>
                  <a:lnTo>
                    <a:pt x="209" y="49"/>
                  </a:lnTo>
                  <a:lnTo>
                    <a:pt x="206" y="45"/>
                  </a:lnTo>
                  <a:lnTo>
                    <a:pt x="203" y="39"/>
                  </a:lnTo>
                  <a:lnTo>
                    <a:pt x="196" y="29"/>
                  </a:lnTo>
                  <a:lnTo>
                    <a:pt x="186" y="20"/>
                  </a:lnTo>
                  <a:lnTo>
                    <a:pt x="175" y="12"/>
                  </a:lnTo>
                  <a:lnTo>
                    <a:pt x="162" y="5"/>
                  </a:lnTo>
                  <a:lnTo>
                    <a:pt x="155" y="3"/>
                  </a:lnTo>
                  <a:lnTo>
                    <a:pt x="149" y="1"/>
                  </a:lnTo>
                  <a:lnTo>
                    <a:pt x="142" y="0"/>
                  </a:lnTo>
                  <a:lnTo>
                    <a:pt x="135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606">
              <a:extLst>
                <a:ext uri="{FF2B5EF4-FFF2-40B4-BE49-F238E27FC236}">
                  <a16:creationId xmlns:a16="http://schemas.microsoft.com/office/drawing/2014/main" id="{9EC123E3-2AD1-4BB6-9EE2-A4632D938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8050" y="4913313"/>
              <a:ext cx="47625" cy="28575"/>
            </a:xfrm>
            <a:custGeom>
              <a:avLst/>
              <a:gdLst>
                <a:gd name="T0" fmla="*/ 0 w 151"/>
                <a:gd name="T1" fmla="*/ 14 h 90"/>
                <a:gd name="T2" fmla="*/ 0 w 151"/>
                <a:gd name="T3" fmla="*/ 22 h 90"/>
                <a:gd name="T4" fmla="*/ 2 w 151"/>
                <a:gd name="T5" fmla="*/ 29 h 90"/>
                <a:gd name="T6" fmla="*/ 4 w 151"/>
                <a:gd name="T7" fmla="*/ 37 h 90"/>
                <a:gd name="T8" fmla="*/ 6 w 151"/>
                <a:gd name="T9" fmla="*/ 44 h 90"/>
                <a:gd name="T10" fmla="*/ 9 w 151"/>
                <a:gd name="T11" fmla="*/ 50 h 90"/>
                <a:gd name="T12" fmla="*/ 14 w 151"/>
                <a:gd name="T13" fmla="*/ 56 h 90"/>
                <a:gd name="T14" fmla="*/ 18 w 151"/>
                <a:gd name="T15" fmla="*/ 62 h 90"/>
                <a:gd name="T16" fmla="*/ 23 w 151"/>
                <a:gd name="T17" fmla="*/ 67 h 90"/>
                <a:gd name="T18" fmla="*/ 29 w 151"/>
                <a:gd name="T19" fmla="*/ 72 h 90"/>
                <a:gd name="T20" fmla="*/ 34 w 151"/>
                <a:gd name="T21" fmla="*/ 76 h 90"/>
                <a:gd name="T22" fmla="*/ 40 w 151"/>
                <a:gd name="T23" fmla="*/ 81 h 90"/>
                <a:gd name="T24" fmla="*/ 47 w 151"/>
                <a:gd name="T25" fmla="*/ 84 h 90"/>
                <a:gd name="T26" fmla="*/ 54 w 151"/>
                <a:gd name="T27" fmla="*/ 87 h 90"/>
                <a:gd name="T28" fmla="*/ 61 w 151"/>
                <a:gd name="T29" fmla="*/ 89 h 90"/>
                <a:gd name="T30" fmla="*/ 68 w 151"/>
                <a:gd name="T31" fmla="*/ 90 h 90"/>
                <a:gd name="T32" fmla="*/ 76 w 151"/>
                <a:gd name="T33" fmla="*/ 90 h 90"/>
                <a:gd name="T34" fmla="*/ 83 w 151"/>
                <a:gd name="T35" fmla="*/ 90 h 90"/>
                <a:gd name="T36" fmla="*/ 90 w 151"/>
                <a:gd name="T37" fmla="*/ 89 h 90"/>
                <a:gd name="T38" fmla="*/ 96 w 151"/>
                <a:gd name="T39" fmla="*/ 87 h 90"/>
                <a:gd name="T40" fmla="*/ 103 w 151"/>
                <a:gd name="T41" fmla="*/ 83 h 90"/>
                <a:gd name="T42" fmla="*/ 109 w 151"/>
                <a:gd name="T43" fmla="*/ 80 h 90"/>
                <a:gd name="T44" fmla="*/ 116 w 151"/>
                <a:gd name="T45" fmla="*/ 76 h 90"/>
                <a:gd name="T46" fmla="*/ 121 w 151"/>
                <a:gd name="T47" fmla="*/ 71 h 90"/>
                <a:gd name="T48" fmla="*/ 127 w 151"/>
                <a:gd name="T49" fmla="*/ 65 h 90"/>
                <a:gd name="T50" fmla="*/ 131 w 151"/>
                <a:gd name="T51" fmla="*/ 60 h 90"/>
                <a:gd name="T52" fmla="*/ 137 w 151"/>
                <a:gd name="T53" fmla="*/ 53 h 90"/>
                <a:gd name="T54" fmla="*/ 140 w 151"/>
                <a:gd name="T55" fmla="*/ 45 h 90"/>
                <a:gd name="T56" fmla="*/ 144 w 151"/>
                <a:gd name="T57" fmla="*/ 37 h 90"/>
                <a:gd name="T58" fmla="*/ 147 w 151"/>
                <a:gd name="T59" fmla="*/ 29 h 90"/>
                <a:gd name="T60" fmla="*/ 150 w 151"/>
                <a:gd name="T61" fmla="*/ 20 h 90"/>
                <a:gd name="T62" fmla="*/ 151 w 151"/>
                <a:gd name="T63" fmla="*/ 10 h 90"/>
                <a:gd name="T64" fmla="*/ 151 w 151"/>
                <a:gd name="T65" fmla="*/ 0 h 90"/>
                <a:gd name="T66" fmla="*/ 0 w 151"/>
                <a:gd name="T67" fmla="*/ 0 h 90"/>
                <a:gd name="T68" fmla="*/ 0 w 151"/>
                <a:gd name="T69" fmla="*/ 1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90">
                  <a:moveTo>
                    <a:pt x="0" y="14"/>
                  </a:moveTo>
                  <a:lnTo>
                    <a:pt x="0" y="22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6" y="44"/>
                  </a:lnTo>
                  <a:lnTo>
                    <a:pt x="9" y="50"/>
                  </a:lnTo>
                  <a:lnTo>
                    <a:pt x="14" y="56"/>
                  </a:lnTo>
                  <a:lnTo>
                    <a:pt x="18" y="62"/>
                  </a:lnTo>
                  <a:lnTo>
                    <a:pt x="23" y="67"/>
                  </a:lnTo>
                  <a:lnTo>
                    <a:pt x="29" y="72"/>
                  </a:lnTo>
                  <a:lnTo>
                    <a:pt x="34" y="76"/>
                  </a:lnTo>
                  <a:lnTo>
                    <a:pt x="40" y="81"/>
                  </a:lnTo>
                  <a:lnTo>
                    <a:pt x="47" y="84"/>
                  </a:lnTo>
                  <a:lnTo>
                    <a:pt x="54" y="87"/>
                  </a:lnTo>
                  <a:lnTo>
                    <a:pt x="61" y="89"/>
                  </a:lnTo>
                  <a:lnTo>
                    <a:pt x="68" y="90"/>
                  </a:lnTo>
                  <a:lnTo>
                    <a:pt x="76" y="90"/>
                  </a:lnTo>
                  <a:lnTo>
                    <a:pt x="83" y="90"/>
                  </a:lnTo>
                  <a:lnTo>
                    <a:pt x="90" y="89"/>
                  </a:lnTo>
                  <a:lnTo>
                    <a:pt x="96" y="87"/>
                  </a:lnTo>
                  <a:lnTo>
                    <a:pt x="103" y="83"/>
                  </a:lnTo>
                  <a:lnTo>
                    <a:pt x="109" y="80"/>
                  </a:lnTo>
                  <a:lnTo>
                    <a:pt x="116" y="76"/>
                  </a:lnTo>
                  <a:lnTo>
                    <a:pt x="121" y="71"/>
                  </a:lnTo>
                  <a:lnTo>
                    <a:pt x="127" y="65"/>
                  </a:lnTo>
                  <a:lnTo>
                    <a:pt x="131" y="60"/>
                  </a:lnTo>
                  <a:lnTo>
                    <a:pt x="137" y="53"/>
                  </a:lnTo>
                  <a:lnTo>
                    <a:pt x="140" y="45"/>
                  </a:lnTo>
                  <a:lnTo>
                    <a:pt x="144" y="37"/>
                  </a:lnTo>
                  <a:lnTo>
                    <a:pt x="147" y="29"/>
                  </a:lnTo>
                  <a:lnTo>
                    <a:pt x="150" y="20"/>
                  </a:lnTo>
                  <a:lnTo>
                    <a:pt x="151" y="10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07">
              <a:extLst>
                <a:ext uri="{FF2B5EF4-FFF2-40B4-BE49-F238E27FC236}">
                  <a16:creationId xmlns:a16="http://schemas.microsoft.com/office/drawing/2014/main" id="{3992349F-CE4E-47B7-B4C7-F0E86B35A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8050" y="4837113"/>
              <a:ext cx="47625" cy="6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349C11E-FE48-4844-8115-7065ED2B25FD}"/>
              </a:ext>
            </a:extLst>
          </p:cNvPr>
          <p:cNvCxnSpPr>
            <a:cxnSpLocks/>
          </p:cNvCxnSpPr>
          <p:nvPr/>
        </p:nvCxnSpPr>
        <p:spPr>
          <a:xfrm flipH="1">
            <a:off x="1472067" y="5129964"/>
            <a:ext cx="147592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95634DB-D389-4BA8-8625-37451B422584}"/>
              </a:ext>
            </a:extLst>
          </p:cNvPr>
          <p:cNvCxnSpPr>
            <a:cxnSpLocks/>
          </p:cNvCxnSpPr>
          <p:nvPr/>
        </p:nvCxnSpPr>
        <p:spPr>
          <a:xfrm flipH="1">
            <a:off x="4584842" y="5129964"/>
            <a:ext cx="147592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21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 descr="A room filled with furniture and a table&#10;&#10;Description automatically generated">
            <a:extLst>
              <a:ext uri="{FF2B5EF4-FFF2-40B4-BE49-F238E27FC236}">
                <a16:creationId xmlns:a16="http://schemas.microsoft.com/office/drawing/2014/main" id="{35E9C9E5-0814-4124-A3B3-6B7691A052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-1" y="2437540"/>
            <a:ext cx="12191999" cy="4859309"/>
          </a:xfrm>
          <a:custGeom>
            <a:avLst/>
            <a:gdLst>
              <a:gd name="connsiteX0" fmla="*/ 0 w 12191999"/>
              <a:gd name="connsiteY0" fmla="*/ 0 h 4859309"/>
              <a:gd name="connsiteX1" fmla="*/ 0 w 12191999"/>
              <a:gd name="connsiteY1" fmla="*/ 4859309 h 4859309"/>
              <a:gd name="connsiteX2" fmla="*/ 12191999 w 12191999"/>
              <a:gd name="connsiteY2" fmla="*/ 4859309 h 4859309"/>
              <a:gd name="connsiteX3" fmla="*/ 12191999 w 12191999"/>
              <a:gd name="connsiteY3" fmla="*/ 1729220 h 4859309"/>
              <a:gd name="connsiteX4" fmla="*/ 12191999 w 12191999"/>
              <a:gd name="connsiteY4" fmla="*/ 1729218 h 4859309"/>
              <a:gd name="connsiteX5" fmla="*/ 12191985 w 12191999"/>
              <a:gd name="connsiteY5" fmla="*/ 1729218 h 4859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4859309">
                <a:moveTo>
                  <a:pt x="0" y="0"/>
                </a:moveTo>
                <a:lnTo>
                  <a:pt x="0" y="4859309"/>
                </a:lnTo>
                <a:lnTo>
                  <a:pt x="12191999" y="4859309"/>
                </a:lnTo>
                <a:lnTo>
                  <a:pt x="12191999" y="1729220"/>
                </a:lnTo>
                <a:lnTo>
                  <a:pt x="12191999" y="1729218"/>
                </a:lnTo>
                <a:lnTo>
                  <a:pt x="12191985" y="1729218"/>
                </a:lnTo>
                <a:close/>
              </a:path>
            </a:pathLst>
          </a:cu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0FA29BF-9CE7-4949-94F0-6E347D76865A}"/>
              </a:ext>
            </a:extLst>
          </p:cNvPr>
          <p:cNvGrpSpPr/>
          <p:nvPr/>
        </p:nvGrpSpPr>
        <p:grpSpPr>
          <a:xfrm rot="10800000" flipH="1">
            <a:off x="-1" y="2437539"/>
            <a:ext cx="12192000" cy="4859309"/>
            <a:chOff x="0" y="1"/>
            <a:chExt cx="6096000" cy="5380037"/>
          </a:xfrm>
          <a:gradFill>
            <a:gsLst>
              <a:gs pos="0">
                <a:srgbClr val="0B63EB">
                  <a:alpha val="72000"/>
                </a:srgbClr>
              </a:gs>
              <a:gs pos="100000">
                <a:srgbClr val="43D782"/>
              </a:gs>
            </a:gsLst>
            <a:lin ang="2700000" scaled="1"/>
          </a:gra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2283DCC-F1CC-41A2-ACB6-342F9060300F}"/>
                </a:ext>
              </a:extLst>
            </p:cNvPr>
            <p:cNvSpPr/>
            <p:nvPr/>
          </p:nvSpPr>
          <p:spPr>
            <a:xfrm>
              <a:off x="0" y="1"/>
              <a:ext cx="6096000" cy="34655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CFF93535-5D40-475D-A9B1-1DEBB6B7CFFC}"/>
                </a:ext>
              </a:extLst>
            </p:cNvPr>
            <p:cNvSpPr/>
            <p:nvPr/>
          </p:nvSpPr>
          <p:spPr>
            <a:xfrm flipH="1" flipV="1">
              <a:off x="0" y="3465513"/>
              <a:ext cx="6096000" cy="191452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F1594C8-3F91-4024-B5DC-A2379C823F78}"/>
              </a:ext>
            </a:extLst>
          </p:cNvPr>
          <p:cNvSpPr/>
          <p:nvPr/>
        </p:nvSpPr>
        <p:spPr>
          <a:xfrm>
            <a:off x="845819" y="1841174"/>
            <a:ext cx="10515577" cy="38774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753D38-6197-4129-A91F-DD3EDC94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Educational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65A88E-E0BF-4928-A8AD-8069655F9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pPr/>
              <a:t>9</a:t>
            </a:fld>
            <a:endParaRPr lang="en-ID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94F63A-E75F-4830-9BB7-77DA1508EC9A}"/>
              </a:ext>
            </a:extLst>
          </p:cNvPr>
          <p:cNvGrpSpPr/>
          <p:nvPr/>
        </p:nvGrpSpPr>
        <p:grpSpPr>
          <a:xfrm>
            <a:off x="1758148" y="2391038"/>
            <a:ext cx="8666180" cy="2777727"/>
            <a:chOff x="1758148" y="2391038"/>
            <a:chExt cx="8666180" cy="277772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16DA735-DF2C-42A0-B172-28E0BB6771AD}"/>
                </a:ext>
              </a:extLst>
            </p:cNvPr>
            <p:cNvCxnSpPr>
              <a:cxnSpLocks/>
            </p:cNvCxnSpPr>
            <p:nvPr/>
          </p:nvCxnSpPr>
          <p:spPr>
            <a:xfrm>
              <a:off x="3317647" y="4047067"/>
              <a:ext cx="0" cy="112169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7C17B03-6CDD-4E7C-A820-1DAF6EF95257}"/>
                </a:ext>
              </a:extLst>
            </p:cNvPr>
            <p:cNvSpPr/>
            <p:nvPr/>
          </p:nvSpPr>
          <p:spPr>
            <a:xfrm>
              <a:off x="1866181" y="4047067"/>
              <a:ext cx="1042709" cy="86177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Ut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enim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ad minim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veniam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quis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nostrud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exercitation</a:t>
              </a:r>
              <a:endPara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94F1AB5-9514-40AB-83DF-0315A0EE9AD0}"/>
                </a:ext>
              </a:extLst>
            </p:cNvPr>
            <p:cNvSpPr/>
            <p:nvPr/>
          </p:nvSpPr>
          <p:spPr>
            <a:xfrm>
              <a:off x="3726404" y="4047067"/>
              <a:ext cx="1042709" cy="86177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Duis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aute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irure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dolor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in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reprehender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in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voluptate</a:t>
              </a:r>
              <a:endPara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B6416D1-81A9-4F1F-B9A2-555DD7E1DC56}"/>
                </a:ext>
              </a:extLst>
            </p:cNvPr>
            <p:cNvSpPr/>
            <p:nvPr/>
          </p:nvSpPr>
          <p:spPr>
            <a:xfrm>
              <a:off x="5586627" y="4047067"/>
              <a:ext cx="1042709" cy="6463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ullamco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laboris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nisi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ut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aliquip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ex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consequat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. </a:t>
              </a:r>
              <a:endPara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D93F617-B1B6-42D2-B2E2-0B31DB7E81A3}"/>
                </a:ext>
              </a:extLst>
            </p:cNvPr>
            <p:cNvSpPr/>
            <p:nvPr/>
          </p:nvSpPr>
          <p:spPr>
            <a:xfrm>
              <a:off x="7446850" y="4047067"/>
              <a:ext cx="1042709" cy="6463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velit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esse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cillum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dolore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eu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fugiat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nulla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pariatur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. </a:t>
              </a:r>
              <a:endPara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675D779-25F7-4DEF-A745-CED4848CBB31}"/>
                </a:ext>
              </a:extLst>
            </p:cNvPr>
            <p:cNvSpPr/>
            <p:nvPr/>
          </p:nvSpPr>
          <p:spPr>
            <a:xfrm>
              <a:off x="9307070" y="4047067"/>
              <a:ext cx="1042709" cy="107721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culpa qui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officia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deserunt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mollit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laborum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C10658B-380D-40F7-8EAD-1236123FE992}"/>
                </a:ext>
              </a:extLst>
            </p:cNvPr>
            <p:cNvGrpSpPr/>
            <p:nvPr/>
          </p:nvGrpSpPr>
          <p:grpSpPr>
            <a:xfrm>
              <a:off x="1758148" y="2391038"/>
              <a:ext cx="8666180" cy="1262593"/>
              <a:chOff x="1758148" y="2391038"/>
              <a:chExt cx="8666180" cy="126259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7983480-ECD6-4306-A40B-0391FA34F353}"/>
                  </a:ext>
                </a:extLst>
              </p:cNvPr>
              <p:cNvGrpSpPr/>
              <p:nvPr/>
            </p:nvGrpSpPr>
            <p:grpSpPr>
              <a:xfrm>
                <a:off x="1758148" y="2391038"/>
                <a:ext cx="8666180" cy="1262593"/>
                <a:chOff x="1758148" y="10283302"/>
                <a:chExt cx="8666180" cy="1262593"/>
              </a:xfrm>
              <a:gradFill>
                <a:gsLst>
                  <a:gs pos="0">
                    <a:srgbClr val="0B63EB"/>
                  </a:gs>
                  <a:gs pos="100000">
                    <a:srgbClr val="43D782"/>
                  </a:gs>
                </a:gsLst>
                <a:lin ang="2700000" scaled="1"/>
              </a:gradFill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8B86AEF2-7D18-4A6F-9AE5-448F4FC0D52F}"/>
                    </a:ext>
                  </a:extLst>
                </p:cNvPr>
                <p:cNvGrpSpPr/>
                <p:nvPr/>
              </p:nvGrpSpPr>
              <p:grpSpPr>
                <a:xfrm flipH="1">
                  <a:off x="8414637" y="10493115"/>
                  <a:ext cx="911593" cy="842967"/>
                  <a:chOff x="5052174" y="3547792"/>
                  <a:chExt cx="1529333" cy="1414201"/>
                </a:xfrm>
                <a:grpFill/>
              </p:grpSpPr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4C008E3B-C833-4DC3-88A4-9387738981EF}"/>
                      </a:ext>
                    </a:extLst>
                  </p:cNvPr>
                  <p:cNvSpPr/>
                  <p:nvPr/>
                </p:nvSpPr>
                <p:spPr>
                  <a:xfrm>
                    <a:off x="5052181" y="3547792"/>
                    <a:ext cx="1529326" cy="707101"/>
                  </a:xfrm>
                  <a:custGeom>
                    <a:avLst/>
                    <a:gdLst>
                      <a:gd name="connsiteX0" fmla="*/ 0 w 756000"/>
                      <a:gd name="connsiteY0" fmla="*/ 0 h 349545"/>
                      <a:gd name="connsiteX1" fmla="*/ 8466 w 756000"/>
                      <a:gd name="connsiteY1" fmla="*/ 10269 h 349545"/>
                      <a:gd name="connsiteX2" fmla="*/ 378402 w 756000"/>
                      <a:gd name="connsiteY2" fmla="*/ 163612 h 349545"/>
                      <a:gd name="connsiteX3" fmla="*/ 748338 w 756000"/>
                      <a:gd name="connsiteY3" fmla="*/ 10269 h 349545"/>
                      <a:gd name="connsiteX4" fmla="*/ 756000 w 756000"/>
                      <a:gd name="connsiteY4" fmla="*/ 975 h 349545"/>
                      <a:gd name="connsiteX5" fmla="*/ 756000 w 756000"/>
                      <a:gd name="connsiteY5" fmla="*/ 349545 h 349545"/>
                      <a:gd name="connsiteX6" fmla="*/ 0 w 756000"/>
                      <a:gd name="connsiteY6" fmla="*/ 349545 h 349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6000" h="349545">
                        <a:moveTo>
                          <a:pt x="0" y="0"/>
                        </a:moveTo>
                        <a:lnTo>
                          <a:pt x="8466" y="10269"/>
                        </a:lnTo>
                        <a:cubicBezTo>
                          <a:pt x="103141" y="105012"/>
                          <a:pt x="233933" y="163612"/>
                          <a:pt x="378402" y="163612"/>
                        </a:cubicBezTo>
                        <a:cubicBezTo>
                          <a:pt x="522871" y="163612"/>
                          <a:pt x="653663" y="105012"/>
                          <a:pt x="748338" y="10269"/>
                        </a:cubicBezTo>
                        <a:lnTo>
                          <a:pt x="756000" y="975"/>
                        </a:lnTo>
                        <a:lnTo>
                          <a:pt x="756000" y="349545"/>
                        </a:lnTo>
                        <a:lnTo>
                          <a:pt x="0" y="34954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mago" pitchFamily="2" charset="0"/>
                    </a:endParaRPr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5383C3F4-907D-4928-9827-283B6AE9C8AF}"/>
                      </a:ext>
                    </a:extLst>
                  </p:cNvPr>
                  <p:cNvSpPr/>
                  <p:nvPr/>
                </p:nvSpPr>
                <p:spPr>
                  <a:xfrm flipV="1">
                    <a:off x="5052174" y="4254892"/>
                    <a:ext cx="1529329" cy="707101"/>
                  </a:xfrm>
                  <a:custGeom>
                    <a:avLst/>
                    <a:gdLst>
                      <a:gd name="connsiteX0" fmla="*/ 0 w 756000"/>
                      <a:gd name="connsiteY0" fmla="*/ 0 h 349545"/>
                      <a:gd name="connsiteX1" fmla="*/ 8466 w 756000"/>
                      <a:gd name="connsiteY1" fmla="*/ 10269 h 349545"/>
                      <a:gd name="connsiteX2" fmla="*/ 378402 w 756000"/>
                      <a:gd name="connsiteY2" fmla="*/ 163612 h 349545"/>
                      <a:gd name="connsiteX3" fmla="*/ 748338 w 756000"/>
                      <a:gd name="connsiteY3" fmla="*/ 10269 h 349545"/>
                      <a:gd name="connsiteX4" fmla="*/ 756000 w 756000"/>
                      <a:gd name="connsiteY4" fmla="*/ 975 h 349545"/>
                      <a:gd name="connsiteX5" fmla="*/ 756000 w 756000"/>
                      <a:gd name="connsiteY5" fmla="*/ 349545 h 349545"/>
                      <a:gd name="connsiteX6" fmla="*/ 0 w 756000"/>
                      <a:gd name="connsiteY6" fmla="*/ 349545 h 349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6000" h="349545">
                        <a:moveTo>
                          <a:pt x="0" y="0"/>
                        </a:moveTo>
                        <a:lnTo>
                          <a:pt x="8466" y="10269"/>
                        </a:lnTo>
                        <a:cubicBezTo>
                          <a:pt x="103141" y="105012"/>
                          <a:pt x="233933" y="163612"/>
                          <a:pt x="378402" y="163612"/>
                        </a:cubicBezTo>
                        <a:cubicBezTo>
                          <a:pt x="522871" y="163612"/>
                          <a:pt x="653663" y="105012"/>
                          <a:pt x="748338" y="10269"/>
                        </a:cubicBezTo>
                        <a:lnTo>
                          <a:pt x="756000" y="975"/>
                        </a:lnTo>
                        <a:lnTo>
                          <a:pt x="756000" y="349545"/>
                        </a:lnTo>
                        <a:lnTo>
                          <a:pt x="0" y="34954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mago" pitchFamily="2" charset="0"/>
                    </a:endParaRPr>
                  </a:p>
                </p:txBody>
              </p:sp>
            </p:grp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FFDC41C4-7891-4985-8A14-ABCD8EF37250}"/>
                    </a:ext>
                  </a:extLst>
                </p:cNvPr>
                <p:cNvSpPr/>
                <p:nvPr/>
              </p:nvSpPr>
              <p:spPr>
                <a:xfrm flipH="1">
                  <a:off x="9162650" y="10283302"/>
                  <a:ext cx="1261678" cy="126259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D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mago" pitchFamily="2" charset="0"/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945AE304-7331-4F0F-9330-4BE4DE5C16BA}"/>
                    </a:ext>
                  </a:extLst>
                </p:cNvPr>
                <p:cNvGrpSpPr/>
                <p:nvPr/>
              </p:nvGrpSpPr>
              <p:grpSpPr>
                <a:xfrm flipH="1">
                  <a:off x="6567775" y="10493115"/>
                  <a:ext cx="911593" cy="842967"/>
                  <a:chOff x="5052174" y="3547792"/>
                  <a:chExt cx="1529333" cy="1414201"/>
                </a:xfrm>
                <a:grpFill/>
              </p:grpSpPr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F2D823F9-1ABE-4ABC-8895-54736EE12FE5}"/>
                      </a:ext>
                    </a:extLst>
                  </p:cNvPr>
                  <p:cNvSpPr/>
                  <p:nvPr/>
                </p:nvSpPr>
                <p:spPr>
                  <a:xfrm>
                    <a:off x="5052181" y="3547792"/>
                    <a:ext cx="1529326" cy="707101"/>
                  </a:xfrm>
                  <a:custGeom>
                    <a:avLst/>
                    <a:gdLst>
                      <a:gd name="connsiteX0" fmla="*/ 0 w 756000"/>
                      <a:gd name="connsiteY0" fmla="*/ 0 h 349545"/>
                      <a:gd name="connsiteX1" fmla="*/ 8466 w 756000"/>
                      <a:gd name="connsiteY1" fmla="*/ 10269 h 349545"/>
                      <a:gd name="connsiteX2" fmla="*/ 378402 w 756000"/>
                      <a:gd name="connsiteY2" fmla="*/ 163612 h 349545"/>
                      <a:gd name="connsiteX3" fmla="*/ 748338 w 756000"/>
                      <a:gd name="connsiteY3" fmla="*/ 10269 h 349545"/>
                      <a:gd name="connsiteX4" fmla="*/ 756000 w 756000"/>
                      <a:gd name="connsiteY4" fmla="*/ 975 h 349545"/>
                      <a:gd name="connsiteX5" fmla="*/ 756000 w 756000"/>
                      <a:gd name="connsiteY5" fmla="*/ 349545 h 349545"/>
                      <a:gd name="connsiteX6" fmla="*/ 0 w 756000"/>
                      <a:gd name="connsiteY6" fmla="*/ 349545 h 349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6000" h="349545">
                        <a:moveTo>
                          <a:pt x="0" y="0"/>
                        </a:moveTo>
                        <a:lnTo>
                          <a:pt x="8466" y="10269"/>
                        </a:lnTo>
                        <a:cubicBezTo>
                          <a:pt x="103141" y="105012"/>
                          <a:pt x="233933" y="163612"/>
                          <a:pt x="378402" y="163612"/>
                        </a:cubicBezTo>
                        <a:cubicBezTo>
                          <a:pt x="522871" y="163612"/>
                          <a:pt x="653663" y="105012"/>
                          <a:pt x="748338" y="10269"/>
                        </a:cubicBezTo>
                        <a:lnTo>
                          <a:pt x="756000" y="975"/>
                        </a:lnTo>
                        <a:lnTo>
                          <a:pt x="756000" y="349545"/>
                        </a:lnTo>
                        <a:lnTo>
                          <a:pt x="0" y="34954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mago" pitchFamily="2" charset="0"/>
                    </a:endParaRPr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EF93A185-1295-4B84-B538-97971302DBD4}"/>
                      </a:ext>
                    </a:extLst>
                  </p:cNvPr>
                  <p:cNvSpPr/>
                  <p:nvPr/>
                </p:nvSpPr>
                <p:spPr>
                  <a:xfrm flipV="1">
                    <a:off x="5052174" y="4254892"/>
                    <a:ext cx="1529329" cy="707101"/>
                  </a:xfrm>
                  <a:custGeom>
                    <a:avLst/>
                    <a:gdLst>
                      <a:gd name="connsiteX0" fmla="*/ 0 w 756000"/>
                      <a:gd name="connsiteY0" fmla="*/ 0 h 349545"/>
                      <a:gd name="connsiteX1" fmla="*/ 8466 w 756000"/>
                      <a:gd name="connsiteY1" fmla="*/ 10269 h 349545"/>
                      <a:gd name="connsiteX2" fmla="*/ 378402 w 756000"/>
                      <a:gd name="connsiteY2" fmla="*/ 163612 h 349545"/>
                      <a:gd name="connsiteX3" fmla="*/ 748338 w 756000"/>
                      <a:gd name="connsiteY3" fmla="*/ 10269 h 349545"/>
                      <a:gd name="connsiteX4" fmla="*/ 756000 w 756000"/>
                      <a:gd name="connsiteY4" fmla="*/ 975 h 349545"/>
                      <a:gd name="connsiteX5" fmla="*/ 756000 w 756000"/>
                      <a:gd name="connsiteY5" fmla="*/ 349545 h 349545"/>
                      <a:gd name="connsiteX6" fmla="*/ 0 w 756000"/>
                      <a:gd name="connsiteY6" fmla="*/ 349545 h 349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6000" h="349545">
                        <a:moveTo>
                          <a:pt x="0" y="0"/>
                        </a:moveTo>
                        <a:lnTo>
                          <a:pt x="8466" y="10269"/>
                        </a:lnTo>
                        <a:cubicBezTo>
                          <a:pt x="103141" y="105012"/>
                          <a:pt x="233933" y="163612"/>
                          <a:pt x="378402" y="163612"/>
                        </a:cubicBezTo>
                        <a:cubicBezTo>
                          <a:pt x="522871" y="163612"/>
                          <a:pt x="653663" y="105012"/>
                          <a:pt x="748338" y="10269"/>
                        </a:cubicBezTo>
                        <a:lnTo>
                          <a:pt x="756000" y="975"/>
                        </a:lnTo>
                        <a:lnTo>
                          <a:pt x="756000" y="349545"/>
                        </a:lnTo>
                        <a:lnTo>
                          <a:pt x="0" y="34954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mago" pitchFamily="2" charset="0"/>
                    </a:endParaRPr>
                  </a:p>
                </p:txBody>
              </p: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FD7A56EB-85FE-48D0-8C07-A5DD15016C86}"/>
                    </a:ext>
                  </a:extLst>
                </p:cNvPr>
                <p:cNvGrpSpPr/>
                <p:nvPr/>
              </p:nvGrpSpPr>
              <p:grpSpPr>
                <a:xfrm flipH="1">
                  <a:off x="4712111" y="10493115"/>
                  <a:ext cx="911591" cy="842967"/>
                  <a:chOff x="5020207" y="3547792"/>
                  <a:chExt cx="1529327" cy="1414201"/>
                </a:xfrm>
                <a:grpFill/>
              </p:grpSpPr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6863A13C-3410-4635-A785-CC07B0D87DC9}"/>
                      </a:ext>
                    </a:extLst>
                  </p:cNvPr>
                  <p:cNvSpPr/>
                  <p:nvPr/>
                </p:nvSpPr>
                <p:spPr>
                  <a:xfrm>
                    <a:off x="5020207" y="3547792"/>
                    <a:ext cx="1529327" cy="707102"/>
                  </a:xfrm>
                  <a:custGeom>
                    <a:avLst/>
                    <a:gdLst>
                      <a:gd name="connsiteX0" fmla="*/ 0 w 756000"/>
                      <a:gd name="connsiteY0" fmla="*/ 0 h 349545"/>
                      <a:gd name="connsiteX1" fmla="*/ 8466 w 756000"/>
                      <a:gd name="connsiteY1" fmla="*/ 10269 h 349545"/>
                      <a:gd name="connsiteX2" fmla="*/ 378402 w 756000"/>
                      <a:gd name="connsiteY2" fmla="*/ 163612 h 349545"/>
                      <a:gd name="connsiteX3" fmla="*/ 748338 w 756000"/>
                      <a:gd name="connsiteY3" fmla="*/ 10269 h 349545"/>
                      <a:gd name="connsiteX4" fmla="*/ 756000 w 756000"/>
                      <a:gd name="connsiteY4" fmla="*/ 975 h 349545"/>
                      <a:gd name="connsiteX5" fmla="*/ 756000 w 756000"/>
                      <a:gd name="connsiteY5" fmla="*/ 349545 h 349545"/>
                      <a:gd name="connsiteX6" fmla="*/ 0 w 756000"/>
                      <a:gd name="connsiteY6" fmla="*/ 349545 h 349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6000" h="349545">
                        <a:moveTo>
                          <a:pt x="0" y="0"/>
                        </a:moveTo>
                        <a:lnTo>
                          <a:pt x="8466" y="10269"/>
                        </a:lnTo>
                        <a:cubicBezTo>
                          <a:pt x="103141" y="105012"/>
                          <a:pt x="233933" y="163612"/>
                          <a:pt x="378402" y="163612"/>
                        </a:cubicBezTo>
                        <a:cubicBezTo>
                          <a:pt x="522871" y="163612"/>
                          <a:pt x="653663" y="105012"/>
                          <a:pt x="748338" y="10269"/>
                        </a:cubicBezTo>
                        <a:lnTo>
                          <a:pt x="756000" y="975"/>
                        </a:lnTo>
                        <a:lnTo>
                          <a:pt x="756000" y="349545"/>
                        </a:lnTo>
                        <a:lnTo>
                          <a:pt x="0" y="34954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mago" pitchFamily="2" charset="0"/>
                    </a:endParaRPr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4F6F966C-D25B-4E62-81B2-5660B6BD252E}"/>
                      </a:ext>
                    </a:extLst>
                  </p:cNvPr>
                  <p:cNvSpPr/>
                  <p:nvPr/>
                </p:nvSpPr>
                <p:spPr>
                  <a:xfrm flipV="1">
                    <a:off x="5020207" y="4254891"/>
                    <a:ext cx="1529327" cy="707102"/>
                  </a:xfrm>
                  <a:custGeom>
                    <a:avLst/>
                    <a:gdLst>
                      <a:gd name="connsiteX0" fmla="*/ 0 w 756000"/>
                      <a:gd name="connsiteY0" fmla="*/ 0 h 349545"/>
                      <a:gd name="connsiteX1" fmla="*/ 8466 w 756000"/>
                      <a:gd name="connsiteY1" fmla="*/ 10269 h 349545"/>
                      <a:gd name="connsiteX2" fmla="*/ 378402 w 756000"/>
                      <a:gd name="connsiteY2" fmla="*/ 163612 h 349545"/>
                      <a:gd name="connsiteX3" fmla="*/ 748338 w 756000"/>
                      <a:gd name="connsiteY3" fmla="*/ 10269 h 349545"/>
                      <a:gd name="connsiteX4" fmla="*/ 756000 w 756000"/>
                      <a:gd name="connsiteY4" fmla="*/ 975 h 349545"/>
                      <a:gd name="connsiteX5" fmla="*/ 756000 w 756000"/>
                      <a:gd name="connsiteY5" fmla="*/ 349545 h 349545"/>
                      <a:gd name="connsiteX6" fmla="*/ 0 w 756000"/>
                      <a:gd name="connsiteY6" fmla="*/ 349545 h 349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6000" h="349545">
                        <a:moveTo>
                          <a:pt x="0" y="0"/>
                        </a:moveTo>
                        <a:lnTo>
                          <a:pt x="8466" y="10269"/>
                        </a:lnTo>
                        <a:cubicBezTo>
                          <a:pt x="103141" y="105012"/>
                          <a:pt x="233933" y="163612"/>
                          <a:pt x="378402" y="163612"/>
                        </a:cubicBezTo>
                        <a:cubicBezTo>
                          <a:pt x="522871" y="163612"/>
                          <a:pt x="653663" y="105012"/>
                          <a:pt x="748338" y="10269"/>
                        </a:cubicBezTo>
                        <a:lnTo>
                          <a:pt x="756000" y="975"/>
                        </a:lnTo>
                        <a:lnTo>
                          <a:pt x="756000" y="349545"/>
                        </a:lnTo>
                        <a:lnTo>
                          <a:pt x="0" y="34954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mago" pitchFamily="2" charset="0"/>
                    </a:endParaRPr>
                  </a:p>
                </p:txBody>
              </p:sp>
            </p:grp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7E79B197-CE85-4341-B658-85A402D6D411}"/>
                    </a:ext>
                  </a:extLst>
                </p:cNvPr>
                <p:cNvSpPr/>
                <p:nvPr/>
              </p:nvSpPr>
              <p:spPr>
                <a:xfrm flipH="1">
                  <a:off x="5460124" y="10283302"/>
                  <a:ext cx="1261678" cy="126259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D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mago" pitchFamily="2" charset="0"/>
                  </a:endParaRPr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B0D7D555-697A-4BD6-A86C-2F5F6B7148B8}"/>
                    </a:ext>
                  </a:extLst>
                </p:cNvPr>
                <p:cNvGrpSpPr/>
                <p:nvPr/>
              </p:nvGrpSpPr>
              <p:grpSpPr>
                <a:xfrm flipH="1">
                  <a:off x="2862256" y="10493115"/>
                  <a:ext cx="911593" cy="842967"/>
                  <a:chOff x="5004225" y="3547792"/>
                  <a:chExt cx="1529331" cy="1414201"/>
                </a:xfrm>
                <a:grpFill/>
              </p:grpSpPr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F9B523F1-78BB-41C7-8111-219F67A5D947}"/>
                      </a:ext>
                    </a:extLst>
                  </p:cNvPr>
                  <p:cNvSpPr/>
                  <p:nvPr/>
                </p:nvSpPr>
                <p:spPr>
                  <a:xfrm>
                    <a:off x="5004225" y="3547792"/>
                    <a:ext cx="1529327" cy="707101"/>
                  </a:xfrm>
                  <a:custGeom>
                    <a:avLst/>
                    <a:gdLst>
                      <a:gd name="connsiteX0" fmla="*/ 0 w 756000"/>
                      <a:gd name="connsiteY0" fmla="*/ 0 h 349545"/>
                      <a:gd name="connsiteX1" fmla="*/ 8466 w 756000"/>
                      <a:gd name="connsiteY1" fmla="*/ 10269 h 349545"/>
                      <a:gd name="connsiteX2" fmla="*/ 378402 w 756000"/>
                      <a:gd name="connsiteY2" fmla="*/ 163612 h 349545"/>
                      <a:gd name="connsiteX3" fmla="*/ 748338 w 756000"/>
                      <a:gd name="connsiteY3" fmla="*/ 10269 h 349545"/>
                      <a:gd name="connsiteX4" fmla="*/ 756000 w 756000"/>
                      <a:gd name="connsiteY4" fmla="*/ 975 h 349545"/>
                      <a:gd name="connsiteX5" fmla="*/ 756000 w 756000"/>
                      <a:gd name="connsiteY5" fmla="*/ 349545 h 349545"/>
                      <a:gd name="connsiteX6" fmla="*/ 0 w 756000"/>
                      <a:gd name="connsiteY6" fmla="*/ 349545 h 349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6000" h="349545">
                        <a:moveTo>
                          <a:pt x="0" y="0"/>
                        </a:moveTo>
                        <a:lnTo>
                          <a:pt x="8466" y="10269"/>
                        </a:lnTo>
                        <a:cubicBezTo>
                          <a:pt x="103141" y="105012"/>
                          <a:pt x="233933" y="163612"/>
                          <a:pt x="378402" y="163612"/>
                        </a:cubicBezTo>
                        <a:cubicBezTo>
                          <a:pt x="522871" y="163612"/>
                          <a:pt x="653663" y="105012"/>
                          <a:pt x="748338" y="10269"/>
                        </a:cubicBezTo>
                        <a:lnTo>
                          <a:pt x="756000" y="975"/>
                        </a:lnTo>
                        <a:lnTo>
                          <a:pt x="756000" y="349545"/>
                        </a:lnTo>
                        <a:lnTo>
                          <a:pt x="0" y="34954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mago" pitchFamily="2" charset="0"/>
                    </a:endParaRPr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A4C48486-32D5-4F30-9138-5DAA44B4E72F}"/>
                      </a:ext>
                    </a:extLst>
                  </p:cNvPr>
                  <p:cNvSpPr/>
                  <p:nvPr/>
                </p:nvSpPr>
                <p:spPr>
                  <a:xfrm flipV="1">
                    <a:off x="5004228" y="4254892"/>
                    <a:ext cx="1529328" cy="707101"/>
                  </a:xfrm>
                  <a:custGeom>
                    <a:avLst/>
                    <a:gdLst>
                      <a:gd name="connsiteX0" fmla="*/ 0 w 756000"/>
                      <a:gd name="connsiteY0" fmla="*/ 0 h 349545"/>
                      <a:gd name="connsiteX1" fmla="*/ 8466 w 756000"/>
                      <a:gd name="connsiteY1" fmla="*/ 10269 h 349545"/>
                      <a:gd name="connsiteX2" fmla="*/ 378402 w 756000"/>
                      <a:gd name="connsiteY2" fmla="*/ 163612 h 349545"/>
                      <a:gd name="connsiteX3" fmla="*/ 748338 w 756000"/>
                      <a:gd name="connsiteY3" fmla="*/ 10269 h 349545"/>
                      <a:gd name="connsiteX4" fmla="*/ 756000 w 756000"/>
                      <a:gd name="connsiteY4" fmla="*/ 975 h 349545"/>
                      <a:gd name="connsiteX5" fmla="*/ 756000 w 756000"/>
                      <a:gd name="connsiteY5" fmla="*/ 349545 h 349545"/>
                      <a:gd name="connsiteX6" fmla="*/ 0 w 756000"/>
                      <a:gd name="connsiteY6" fmla="*/ 349545 h 349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6000" h="349545">
                        <a:moveTo>
                          <a:pt x="0" y="0"/>
                        </a:moveTo>
                        <a:lnTo>
                          <a:pt x="8466" y="10269"/>
                        </a:lnTo>
                        <a:cubicBezTo>
                          <a:pt x="103141" y="105012"/>
                          <a:pt x="233933" y="163612"/>
                          <a:pt x="378402" y="163612"/>
                        </a:cubicBezTo>
                        <a:cubicBezTo>
                          <a:pt x="522871" y="163612"/>
                          <a:pt x="653663" y="105012"/>
                          <a:pt x="748338" y="10269"/>
                        </a:cubicBezTo>
                        <a:lnTo>
                          <a:pt x="756000" y="975"/>
                        </a:lnTo>
                        <a:lnTo>
                          <a:pt x="756000" y="349545"/>
                        </a:lnTo>
                        <a:lnTo>
                          <a:pt x="0" y="34954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mago" pitchFamily="2" charset="0"/>
                    </a:endParaRPr>
                  </a:p>
                </p:txBody>
              </p:sp>
            </p:grp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0C5310BA-3396-4CC9-BD84-5EFCA9F26799}"/>
                    </a:ext>
                  </a:extLst>
                </p:cNvPr>
                <p:cNvSpPr/>
                <p:nvPr/>
              </p:nvSpPr>
              <p:spPr>
                <a:xfrm flipH="1">
                  <a:off x="3610269" y="10283302"/>
                  <a:ext cx="1261678" cy="126259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D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mago" pitchFamily="2" charset="0"/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5F7D7F70-F496-4894-BD5B-CF2F244851C6}"/>
                    </a:ext>
                  </a:extLst>
                </p:cNvPr>
                <p:cNvSpPr/>
                <p:nvPr/>
              </p:nvSpPr>
              <p:spPr>
                <a:xfrm flipH="1">
                  <a:off x="1758148" y="10283302"/>
                  <a:ext cx="1261678" cy="126259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D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mago" pitchFamily="2" charset="0"/>
                  </a:endParaRP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7CC9A910-D926-4083-AFE4-531B00A969D8}"/>
                    </a:ext>
                  </a:extLst>
                </p:cNvPr>
                <p:cNvSpPr/>
                <p:nvPr/>
              </p:nvSpPr>
              <p:spPr>
                <a:xfrm flipH="1">
                  <a:off x="7315788" y="10283302"/>
                  <a:ext cx="1261678" cy="126259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D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mago" pitchFamily="2" charset="0"/>
                  </a:endParaRPr>
                </a:p>
              </p:txBody>
            </p:sp>
          </p:grp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60F3ED87-3A38-4E56-B78D-CCEB4551792B}"/>
                  </a:ext>
                </a:extLst>
              </p:cNvPr>
              <p:cNvSpPr/>
              <p:nvPr/>
            </p:nvSpPr>
            <p:spPr>
              <a:xfrm flipH="1">
                <a:off x="9279830" y="2473342"/>
                <a:ext cx="1097189" cy="10979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>
                  <a:solidFill>
                    <a:schemeClr val="lt1"/>
                  </a:solidFill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02566D5-6169-45C2-A9F6-9493C34D7C7C}"/>
                  </a:ext>
                </a:extLst>
              </p:cNvPr>
              <p:cNvSpPr/>
              <p:nvPr/>
            </p:nvSpPr>
            <p:spPr>
              <a:xfrm flipH="1">
                <a:off x="5540917" y="2473342"/>
                <a:ext cx="1097189" cy="10979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>
                  <a:solidFill>
                    <a:schemeClr val="lt1"/>
                  </a:solidFill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E29C682B-8E33-41FE-B165-11CE0FA081C0}"/>
                  </a:ext>
                </a:extLst>
              </p:cNvPr>
              <p:cNvSpPr/>
              <p:nvPr/>
            </p:nvSpPr>
            <p:spPr>
              <a:xfrm flipH="1">
                <a:off x="3691062" y="2473342"/>
                <a:ext cx="1097189" cy="10979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>
                  <a:solidFill>
                    <a:schemeClr val="lt1"/>
                  </a:solidFill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6BA27AD-9F39-411A-A97B-C30B673354B3}"/>
                  </a:ext>
                </a:extLst>
              </p:cNvPr>
              <p:cNvSpPr/>
              <p:nvPr/>
            </p:nvSpPr>
            <p:spPr>
              <a:xfrm flipH="1">
                <a:off x="1838941" y="2473342"/>
                <a:ext cx="1097189" cy="10979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>
                  <a:solidFill>
                    <a:schemeClr val="lt1"/>
                  </a:solidFill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D1352CD-585F-47D0-ACED-499E9989A890}"/>
                  </a:ext>
                </a:extLst>
              </p:cNvPr>
              <p:cNvSpPr/>
              <p:nvPr/>
            </p:nvSpPr>
            <p:spPr>
              <a:xfrm flipH="1">
                <a:off x="7396581" y="2473342"/>
                <a:ext cx="1097189" cy="10979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6CC2FB57-60D7-4324-8AE2-B8BE14E277B0}"/>
                  </a:ext>
                </a:extLst>
              </p:cNvPr>
              <p:cNvGrpSpPr/>
              <p:nvPr/>
            </p:nvGrpSpPr>
            <p:grpSpPr>
              <a:xfrm>
                <a:off x="2109554" y="2744353"/>
                <a:ext cx="555963" cy="555963"/>
                <a:chOff x="11045825" y="835025"/>
                <a:chExt cx="258763" cy="258763"/>
              </a:xfrm>
              <a:gradFill>
                <a:gsLst>
                  <a:gs pos="0">
                    <a:srgbClr val="0B63EB"/>
                  </a:gs>
                  <a:gs pos="100000">
                    <a:srgbClr val="43D782"/>
                  </a:gs>
                </a:gsLst>
                <a:lin ang="2700000" scaled="1"/>
              </a:gradFill>
            </p:grpSpPr>
            <p:sp>
              <p:nvSpPr>
                <p:cNvPr id="103" name="Freeform 2131">
                  <a:extLst>
                    <a:ext uri="{FF2B5EF4-FFF2-40B4-BE49-F238E27FC236}">
                      <a16:creationId xmlns:a16="http://schemas.microsoft.com/office/drawing/2014/main" id="{5C04606C-8BB1-483D-B6A2-07134E3D42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56950" y="1065213"/>
                  <a:ext cx="38100" cy="9525"/>
                </a:xfrm>
                <a:custGeom>
                  <a:avLst/>
                  <a:gdLst>
                    <a:gd name="T0" fmla="*/ 105 w 120"/>
                    <a:gd name="T1" fmla="*/ 0 h 29"/>
                    <a:gd name="T2" fmla="*/ 14 w 120"/>
                    <a:gd name="T3" fmla="*/ 0 h 29"/>
                    <a:gd name="T4" fmla="*/ 8 w 120"/>
                    <a:gd name="T5" fmla="*/ 1 h 29"/>
                    <a:gd name="T6" fmla="*/ 3 w 120"/>
                    <a:gd name="T7" fmla="*/ 4 h 29"/>
                    <a:gd name="T8" fmla="*/ 1 w 120"/>
                    <a:gd name="T9" fmla="*/ 9 h 29"/>
                    <a:gd name="T10" fmla="*/ 0 w 120"/>
                    <a:gd name="T11" fmla="*/ 15 h 29"/>
                    <a:gd name="T12" fmla="*/ 1 w 120"/>
                    <a:gd name="T13" fmla="*/ 21 h 29"/>
                    <a:gd name="T14" fmla="*/ 3 w 120"/>
                    <a:gd name="T15" fmla="*/ 26 h 29"/>
                    <a:gd name="T16" fmla="*/ 8 w 120"/>
                    <a:gd name="T17" fmla="*/ 28 h 29"/>
                    <a:gd name="T18" fmla="*/ 14 w 120"/>
                    <a:gd name="T19" fmla="*/ 29 h 29"/>
                    <a:gd name="T20" fmla="*/ 105 w 120"/>
                    <a:gd name="T21" fmla="*/ 29 h 29"/>
                    <a:gd name="T22" fmla="*/ 111 w 120"/>
                    <a:gd name="T23" fmla="*/ 28 h 29"/>
                    <a:gd name="T24" fmla="*/ 116 w 120"/>
                    <a:gd name="T25" fmla="*/ 26 h 29"/>
                    <a:gd name="T26" fmla="*/ 118 w 120"/>
                    <a:gd name="T27" fmla="*/ 21 h 29"/>
                    <a:gd name="T28" fmla="*/ 120 w 120"/>
                    <a:gd name="T29" fmla="*/ 15 h 29"/>
                    <a:gd name="T30" fmla="*/ 118 w 120"/>
                    <a:gd name="T31" fmla="*/ 9 h 29"/>
                    <a:gd name="T32" fmla="*/ 116 w 120"/>
                    <a:gd name="T33" fmla="*/ 4 h 29"/>
                    <a:gd name="T34" fmla="*/ 111 w 120"/>
                    <a:gd name="T35" fmla="*/ 1 h 29"/>
                    <a:gd name="T36" fmla="*/ 105 w 120"/>
                    <a:gd name="T3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0" h="29">
                      <a:moveTo>
                        <a:pt x="105" y="0"/>
                      </a:moveTo>
                      <a:lnTo>
                        <a:pt x="14" y="0"/>
                      </a:lnTo>
                      <a:lnTo>
                        <a:pt x="8" y="1"/>
                      </a:lnTo>
                      <a:lnTo>
                        <a:pt x="3" y="4"/>
                      </a:lnTo>
                      <a:lnTo>
                        <a:pt x="1" y="9"/>
                      </a:lnTo>
                      <a:lnTo>
                        <a:pt x="0" y="15"/>
                      </a:lnTo>
                      <a:lnTo>
                        <a:pt x="1" y="21"/>
                      </a:lnTo>
                      <a:lnTo>
                        <a:pt x="3" y="26"/>
                      </a:lnTo>
                      <a:lnTo>
                        <a:pt x="8" y="28"/>
                      </a:lnTo>
                      <a:lnTo>
                        <a:pt x="14" y="29"/>
                      </a:lnTo>
                      <a:lnTo>
                        <a:pt x="105" y="29"/>
                      </a:lnTo>
                      <a:lnTo>
                        <a:pt x="111" y="28"/>
                      </a:lnTo>
                      <a:lnTo>
                        <a:pt x="116" y="26"/>
                      </a:lnTo>
                      <a:lnTo>
                        <a:pt x="118" y="21"/>
                      </a:lnTo>
                      <a:lnTo>
                        <a:pt x="120" y="15"/>
                      </a:lnTo>
                      <a:lnTo>
                        <a:pt x="118" y="9"/>
                      </a:lnTo>
                      <a:lnTo>
                        <a:pt x="116" y="4"/>
                      </a:lnTo>
                      <a:lnTo>
                        <a:pt x="111" y="1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Freeform 2132">
                  <a:extLst>
                    <a:ext uri="{FF2B5EF4-FFF2-40B4-BE49-F238E27FC236}">
                      <a16:creationId xmlns:a16="http://schemas.microsoft.com/office/drawing/2014/main" id="{6D9D2348-42BF-4B7D-A627-0BB396BB99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66475" y="1084263"/>
                  <a:ext cx="19050" cy="9525"/>
                </a:xfrm>
                <a:custGeom>
                  <a:avLst/>
                  <a:gdLst>
                    <a:gd name="T0" fmla="*/ 45 w 61"/>
                    <a:gd name="T1" fmla="*/ 0 h 30"/>
                    <a:gd name="T2" fmla="*/ 16 w 61"/>
                    <a:gd name="T3" fmla="*/ 0 h 30"/>
                    <a:gd name="T4" fmla="*/ 10 w 61"/>
                    <a:gd name="T5" fmla="*/ 1 h 30"/>
                    <a:gd name="T6" fmla="*/ 5 w 61"/>
                    <a:gd name="T7" fmla="*/ 5 h 30"/>
                    <a:gd name="T8" fmla="*/ 1 w 61"/>
                    <a:gd name="T9" fmla="*/ 8 h 30"/>
                    <a:gd name="T10" fmla="*/ 0 w 61"/>
                    <a:gd name="T11" fmla="*/ 14 h 30"/>
                    <a:gd name="T12" fmla="*/ 1 w 61"/>
                    <a:gd name="T13" fmla="*/ 21 h 30"/>
                    <a:gd name="T14" fmla="*/ 5 w 61"/>
                    <a:gd name="T15" fmla="*/ 25 h 30"/>
                    <a:gd name="T16" fmla="*/ 10 w 61"/>
                    <a:gd name="T17" fmla="*/ 29 h 30"/>
                    <a:gd name="T18" fmla="*/ 16 w 61"/>
                    <a:gd name="T19" fmla="*/ 30 h 30"/>
                    <a:gd name="T20" fmla="*/ 45 w 61"/>
                    <a:gd name="T21" fmla="*/ 30 h 30"/>
                    <a:gd name="T22" fmla="*/ 51 w 61"/>
                    <a:gd name="T23" fmla="*/ 29 h 30"/>
                    <a:gd name="T24" fmla="*/ 56 w 61"/>
                    <a:gd name="T25" fmla="*/ 25 h 30"/>
                    <a:gd name="T26" fmla="*/ 60 w 61"/>
                    <a:gd name="T27" fmla="*/ 21 h 30"/>
                    <a:gd name="T28" fmla="*/ 61 w 61"/>
                    <a:gd name="T29" fmla="*/ 14 h 30"/>
                    <a:gd name="T30" fmla="*/ 60 w 61"/>
                    <a:gd name="T31" fmla="*/ 8 h 30"/>
                    <a:gd name="T32" fmla="*/ 56 w 61"/>
                    <a:gd name="T33" fmla="*/ 5 h 30"/>
                    <a:gd name="T34" fmla="*/ 51 w 61"/>
                    <a:gd name="T35" fmla="*/ 1 h 30"/>
                    <a:gd name="T36" fmla="*/ 45 w 61"/>
                    <a:gd name="T37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1" h="30">
                      <a:moveTo>
                        <a:pt x="45" y="0"/>
                      </a:moveTo>
                      <a:lnTo>
                        <a:pt x="16" y="0"/>
                      </a:lnTo>
                      <a:lnTo>
                        <a:pt x="10" y="1"/>
                      </a:lnTo>
                      <a:lnTo>
                        <a:pt x="5" y="5"/>
                      </a:lnTo>
                      <a:lnTo>
                        <a:pt x="1" y="8"/>
                      </a:lnTo>
                      <a:lnTo>
                        <a:pt x="0" y="14"/>
                      </a:lnTo>
                      <a:lnTo>
                        <a:pt x="1" y="21"/>
                      </a:lnTo>
                      <a:lnTo>
                        <a:pt x="5" y="25"/>
                      </a:lnTo>
                      <a:lnTo>
                        <a:pt x="10" y="29"/>
                      </a:lnTo>
                      <a:lnTo>
                        <a:pt x="16" y="30"/>
                      </a:lnTo>
                      <a:lnTo>
                        <a:pt x="45" y="30"/>
                      </a:lnTo>
                      <a:lnTo>
                        <a:pt x="51" y="29"/>
                      </a:lnTo>
                      <a:lnTo>
                        <a:pt x="56" y="25"/>
                      </a:lnTo>
                      <a:lnTo>
                        <a:pt x="60" y="21"/>
                      </a:lnTo>
                      <a:lnTo>
                        <a:pt x="61" y="14"/>
                      </a:lnTo>
                      <a:lnTo>
                        <a:pt x="60" y="8"/>
                      </a:lnTo>
                      <a:lnTo>
                        <a:pt x="56" y="5"/>
                      </a:lnTo>
                      <a:lnTo>
                        <a:pt x="51" y="1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Freeform 2133">
                  <a:extLst>
                    <a:ext uri="{FF2B5EF4-FFF2-40B4-BE49-F238E27FC236}">
                      <a16:creationId xmlns:a16="http://schemas.microsoft.com/office/drawing/2014/main" id="{D1DB697E-7CF3-4955-9685-ABF62C8C25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95038" y="877888"/>
                  <a:ext cx="161925" cy="177800"/>
                </a:xfrm>
                <a:custGeom>
                  <a:avLst/>
                  <a:gdLst>
                    <a:gd name="T0" fmla="*/ 242 w 511"/>
                    <a:gd name="T1" fmla="*/ 1 h 556"/>
                    <a:gd name="T2" fmla="*/ 217 w 511"/>
                    <a:gd name="T3" fmla="*/ 3 h 556"/>
                    <a:gd name="T4" fmla="*/ 192 w 511"/>
                    <a:gd name="T5" fmla="*/ 8 h 556"/>
                    <a:gd name="T6" fmla="*/ 168 w 511"/>
                    <a:gd name="T7" fmla="*/ 15 h 556"/>
                    <a:gd name="T8" fmla="*/ 134 w 511"/>
                    <a:gd name="T9" fmla="*/ 31 h 556"/>
                    <a:gd name="T10" fmla="*/ 93 w 511"/>
                    <a:gd name="T11" fmla="*/ 58 h 556"/>
                    <a:gd name="T12" fmla="*/ 59 w 511"/>
                    <a:gd name="T13" fmla="*/ 94 h 556"/>
                    <a:gd name="T14" fmla="*/ 31 w 511"/>
                    <a:gd name="T15" fmla="*/ 134 h 556"/>
                    <a:gd name="T16" fmla="*/ 15 w 511"/>
                    <a:gd name="T17" fmla="*/ 168 h 556"/>
                    <a:gd name="T18" fmla="*/ 8 w 511"/>
                    <a:gd name="T19" fmla="*/ 191 h 556"/>
                    <a:gd name="T20" fmla="*/ 3 w 511"/>
                    <a:gd name="T21" fmla="*/ 217 h 556"/>
                    <a:gd name="T22" fmla="*/ 0 w 511"/>
                    <a:gd name="T23" fmla="*/ 243 h 556"/>
                    <a:gd name="T24" fmla="*/ 0 w 511"/>
                    <a:gd name="T25" fmla="*/ 277 h 556"/>
                    <a:gd name="T26" fmla="*/ 8 w 511"/>
                    <a:gd name="T27" fmla="*/ 317 h 556"/>
                    <a:gd name="T28" fmla="*/ 20 w 511"/>
                    <a:gd name="T29" fmla="*/ 355 h 556"/>
                    <a:gd name="T30" fmla="*/ 39 w 511"/>
                    <a:gd name="T31" fmla="*/ 392 h 556"/>
                    <a:gd name="T32" fmla="*/ 63 w 511"/>
                    <a:gd name="T33" fmla="*/ 423 h 556"/>
                    <a:gd name="T34" fmla="*/ 91 w 511"/>
                    <a:gd name="T35" fmla="*/ 451 h 556"/>
                    <a:gd name="T36" fmla="*/ 124 w 511"/>
                    <a:gd name="T37" fmla="*/ 475 h 556"/>
                    <a:gd name="T38" fmla="*/ 160 w 511"/>
                    <a:gd name="T39" fmla="*/ 493 h 556"/>
                    <a:gd name="T40" fmla="*/ 180 w 511"/>
                    <a:gd name="T41" fmla="*/ 542 h 556"/>
                    <a:gd name="T42" fmla="*/ 185 w 511"/>
                    <a:gd name="T43" fmla="*/ 552 h 556"/>
                    <a:gd name="T44" fmla="*/ 196 w 511"/>
                    <a:gd name="T45" fmla="*/ 556 h 556"/>
                    <a:gd name="T46" fmla="*/ 322 w 511"/>
                    <a:gd name="T47" fmla="*/ 555 h 556"/>
                    <a:gd name="T48" fmla="*/ 330 w 511"/>
                    <a:gd name="T49" fmla="*/ 547 h 556"/>
                    <a:gd name="T50" fmla="*/ 331 w 511"/>
                    <a:gd name="T51" fmla="*/ 500 h 556"/>
                    <a:gd name="T52" fmla="*/ 369 w 511"/>
                    <a:gd name="T53" fmla="*/ 484 h 556"/>
                    <a:gd name="T54" fmla="*/ 405 w 511"/>
                    <a:gd name="T55" fmla="*/ 464 h 556"/>
                    <a:gd name="T56" fmla="*/ 435 w 511"/>
                    <a:gd name="T57" fmla="*/ 438 h 556"/>
                    <a:gd name="T58" fmla="*/ 461 w 511"/>
                    <a:gd name="T59" fmla="*/ 407 h 556"/>
                    <a:gd name="T60" fmla="*/ 483 w 511"/>
                    <a:gd name="T61" fmla="*/ 373 h 556"/>
                    <a:gd name="T62" fmla="*/ 499 w 511"/>
                    <a:gd name="T63" fmla="*/ 337 h 556"/>
                    <a:gd name="T64" fmla="*/ 508 w 511"/>
                    <a:gd name="T65" fmla="*/ 298 h 556"/>
                    <a:gd name="T66" fmla="*/ 511 w 511"/>
                    <a:gd name="T67" fmla="*/ 256 h 556"/>
                    <a:gd name="T68" fmla="*/ 510 w 511"/>
                    <a:gd name="T69" fmla="*/ 229 h 556"/>
                    <a:gd name="T70" fmla="*/ 506 w 511"/>
                    <a:gd name="T71" fmla="*/ 205 h 556"/>
                    <a:gd name="T72" fmla="*/ 500 w 511"/>
                    <a:gd name="T73" fmla="*/ 179 h 556"/>
                    <a:gd name="T74" fmla="*/ 491 w 511"/>
                    <a:gd name="T75" fmla="*/ 156 h 556"/>
                    <a:gd name="T76" fmla="*/ 468 w 511"/>
                    <a:gd name="T77" fmla="*/ 113 h 556"/>
                    <a:gd name="T78" fmla="*/ 436 w 511"/>
                    <a:gd name="T79" fmla="*/ 75 h 556"/>
                    <a:gd name="T80" fmla="*/ 399 w 511"/>
                    <a:gd name="T81" fmla="*/ 44 h 556"/>
                    <a:gd name="T82" fmla="*/ 355 w 511"/>
                    <a:gd name="T83" fmla="*/ 20 h 556"/>
                    <a:gd name="T84" fmla="*/ 331 w 511"/>
                    <a:gd name="T85" fmla="*/ 12 h 556"/>
                    <a:gd name="T86" fmla="*/ 307 w 511"/>
                    <a:gd name="T87" fmla="*/ 6 h 556"/>
                    <a:gd name="T88" fmla="*/ 281 w 511"/>
                    <a:gd name="T89" fmla="*/ 1 h 556"/>
                    <a:gd name="T90" fmla="*/ 256 w 511"/>
                    <a:gd name="T91" fmla="*/ 0 h 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511" h="556">
                      <a:moveTo>
                        <a:pt x="256" y="0"/>
                      </a:moveTo>
                      <a:lnTo>
                        <a:pt x="242" y="1"/>
                      </a:lnTo>
                      <a:lnTo>
                        <a:pt x="230" y="1"/>
                      </a:lnTo>
                      <a:lnTo>
                        <a:pt x="217" y="3"/>
                      </a:lnTo>
                      <a:lnTo>
                        <a:pt x="204" y="6"/>
                      </a:lnTo>
                      <a:lnTo>
                        <a:pt x="192" y="8"/>
                      </a:lnTo>
                      <a:lnTo>
                        <a:pt x="180" y="12"/>
                      </a:lnTo>
                      <a:lnTo>
                        <a:pt x="168" y="15"/>
                      </a:lnTo>
                      <a:lnTo>
                        <a:pt x="157" y="20"/>
                      </a:lnTo>
                      <a:lnTo>
                        <a:pt x="134" y="31"/>
                      </a:lnTo>
                      <a:lnTo>
                        <a:pt x="113" y="44"/>
                      </a:lnTo>
                      <a:lnTo>
                        <a:pt x="93" y="58"/>
                      </a:lnTo>
                      <a:lnTo>
                        <a:pt x="75" y="75"/>
                      </a:lnTo>
                      <a:lnTo>
                        <a:pt x="59" y="94"/>
                      </a:lnTo>
                      <a:lnTo>
                        <a:pt x="43" y="113"/>
                      </a:lnTo>
                      <a:lnTo>
                        <a:pt x="31" y="134"/>
                      </a:lnTo>
                      <a:lnTo>
                        <a:pt x="20" y="156"/>
                      </a:lnTo>
                      <a:lnTo>
                        <a:pt x="15" y="168"/>
                      </a:lnTo>
                      <a:lnTo>
                        <a:pt x="11" y="179"/>
                      </a:lnTo>
                      <a:lnTo>
                        <a:pt x="8" y="191"/>
                      </a:lnTo>
                      <a:lnTo>
                        <a:pt x="5" y="205"/>
                      </a:lnTo>
                      <a:lnTo>
                        <a:pt x="3" y="217"/>
                      </a:lnTo>
                      <a:lnTo>
                        <a:pt x="2" y="229"/>
                      </a:lnTo>
                      <a:lnTo>
                        <a:pt x="0" y="243"/>
                      </a:lnTo>
                      <a:lnTo>
                        <a:pt x="0" y="256"/>
                      </a:lnTo>
                      <a:lnTo>
                        <a:pt x="0" y="277"/>
                      </a:lnTo>
                      <a:lnTo>
                        <a:pt x="3" y="298"/>
                      </a:lnTo>
                      <a:lnTo>
                        <a:pt x="8" y="317"/>
                      </a:lnTo>
                      <a:lnTo>
                        <a:pt x="13" y="337"/>
                      </a:lnTo>
                      <a:lnTo>
                        <a:pt x="20" y="355"/>
                      </a:lnTo>
                      <a:lnTo>
                        <a:pt x="28" y="373"/>
                      </a:lnTo>
                      <a:lnTo>
                        <a:pt x="39" y="392"/>
                      </a:lnTo>
                      <a:lnTo>
                        <a:pt x="50" y="407"/>
                      </a:lnTo>
                      <a:lnTo>
                        <a:pt x="63" y="423"/>
                      </a:lnTo>
                      <a:lnTo>
                        <a:pt x="76" y="438"/>
                      </a:lnTo>
                      <a:lnTo>
                        <a:pt x="91" y="451"/>
                      </a:lnTo>
                      <a:lnTo>
                        <a:pt x="107" y="464"/>
                      </a:lnTo>
                      <a:lnTo>
                        <a:pt x="124" y="475"/>
                      </a:lnTo>
                      <a:lnTo>
                        <a:pt x="142" y="484"/>
                      </a:lnTo>
                      <a:lnTo>
                        <a:pt x="160" y="493"/>
                      </a:lnTo>
                      <a:lnTo>
                        <a:pt x="180" y="500"/>
                      </a:lnTo>
                      <a:lnTo>
                        <a:pt x="180" y="542"/>
                      </a:lnTo>
                      <a:lnTo>
                        <a:pt x="181" y="547"/>
                      </a:lnTo>
                      <a:lnTo>
                        <a:pt x="185" y="552"/>
                      </a:lnTo>
                      <a:lnTo>
                        <a:pt x="190" y="555"/>
                      </a:lnTo>
                      <a:lnTo>
                        <a:pt x="196" y="556"/>
                      </a:lnTo>
                      <a:lnTo>
                        <a:pt x="316" y="556"/>
                      </a:lnTo>
                      <a:lnTo>
                        <a:pt x="322" y="555"/>
                      </a:lnTo>
                      <a:lnTo>
                        <a:pt x="327" y="552"/>
                      </a:lnTo>
                      <a:lnTo>
                        <a:pt x="330" y="547"/>
                      </a:lnTo>
                      <a:lnTo>
                        <a:pt x="331" y="542"/>
                      </a:lnTo>
                      <a:lnTo>
                        <a:pt x="331" y="500"/>
                      </a:lnTo>
                      <a:lnTo>
                        <a:pt x="351" y="493"/>
                      </a:lnTo>
                      <a:lnTo>
                        <a:pt x="369" y="484"/>
                      </a:lnTo>
                      <a:lnTo>
                        <a:pt x="388" y="475"/>
                      </a:lnTo>
                      <a:lnTo>
                        <a:pt x="405" y="464"/>
                      </a:lnTo>
                      <a:lnTo>
                        <a:pt x="421" y="451"/>
                      </a:lnTo>
                      <a:lnTo>
                        <a:pt x="435" y="438"/>
                      </a:lnTo>
                      <a:lnTo>
                        <a:pt x="449" y="423"/>
                      </a:lnTo>
                      <a:lnTo>
                        <a:pt x="461" y="407"/>
                      </a:lnTo>
                      <a:lnTo>
                        <a:pt x="473" y="392"/>
                      </a:lnTo>
                      <a:lnTo>
                        <a:pt x="483" y="373"/>
                      </a:lnTo>
                      <a:lnTo>
                        <a:pt x="491" y="355"/>
                      </a:lnTo>
                      <a:lnTo>
                        <a:pt x="499" y="337"/>
                      </a:lnTo>
                      <a:lnTo>
                        <a:pt x="504" y="317"/>
                      </a:lnTo>
                      <a:lnTo>
                        <a:pt x="508" y="298"/>
                      </a:lnTo>
                      <a:lnTo>
                        <a:pt x="511" y="277"/>
                      </a:lnTo>
                      <a:lnTo>
                        <a:pt x="511" y="256"/>
                      </a:lnTo>
                      <a:lnTo>
                        <a:pt x="511" y="243"/>
                      </a:lnTo>
                      <a:lnTo>
                        <a:pt x="510" y="229"/>
                      </a:lnTo>
                      <a:lnTo>
                        <a:pt x="508" y="217"/>
                      </a:lnTo>
                      <a:lnTo>
                        <a:pt x="506" y="205"/>
                      </a:lnTo>
                      <a:lnTo>
                        <a:pt x="504" y="191"/>
                      </a:lnTo>
                      <a:lnTo>
                        <a:pt x="500" y="179"/>
                      </a:lnTo>
                      <a:lnTo>
                        <a:pt x="496" y="168"/>
                      </a:lnTo>
                      <a:lnTo>
                        <a:pt x="491" y="156"/>
                      </a:lnTo>
                      <a:lnTo>
                        <a:pt x="480" y="134"/>
                      </a:lnTo>
                      <a:lnTo>
                        <a:pt x="468" y="113"/>
                      </a:lnTo>
                      <a:lnTo>
                        <a:pt x="452" y="94"/>
                      </a:lnTo>
                      <a:lnTo>
                        <a:pt x="436" y="75"/>
                      </a:lnTo>
                      <a:lnTo>
                        <a:pt x="418" y="58"/>
                      </a:lnTo>
                      <a:lnTo>
                        <a:pt x="399" y="44"/>
                      </a:lnTo>
                      <a:lnTo>
                        <a:pt x="378" y="31"/>
                      </a:lnTo>
                      <a:lnTo>
                        <a:pt x="355" y="20"/>
                      </a:lnTo>
                      <a:lnTo>
                        <a:pt x="344" y="15"/>
                      </a:lnTo>
                      <a:lnTo>
                        <a:pt x="331" y="12"/>
                      </a:lnTo>
                      <a:lnTo>
                        <a:pt x="319" y="8"/>
                      </a:lnTo>
                      <a:lnTo>
                        <a:pt x="307" y="6"/>
                      </a:lnTo>
                      <a:lnTo>
                        <a:pt x="295" y="3"/>
                      </a:lnTo>
                      <a:lnTo>
                        <a:pt x="281" y="1"/>
                      </a:lnTo>
                      <a:lnTo>
                        <a:pt x="269" y="1"/>
                      </a:lnTo>
                      <a:lnTo>
                        <a:pt x="2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Freeform 2134">
                  <a:extLst>
                    <a:ext uri="{FF2B5EF4-FFF2-40B4-BE49-F238E27FC236}">
                      <a16:creationId xmlns:a16="http://schemas.microsoft.com/office/drawing/2014/main" id="{877B4BBB-849E-4FBF-A512-4611B3F14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45825" y="949325"/>
                  <a:ext cx="28575" cy="11113"/>
                </a:xfrm>
                <a:custGeom>
                  <a:avLst/>
                  <a:gdLst>
                    <a:gd name="T0" fmla="*/ 76 w 90"/>
                    <a:gd name="T1" fmla="*/ 0 h 31"/>
                    <a:gd name="T2" fmla="*/ 16 w 90"/>
                    <a:gd name="T3" fmla="*/ 0 h 31"/>
                    <a:gd name="T4" fmla="*/ 10 w 90"/>
                    <a:gd name="T5" fmla="*/ 2 h 31"/>
                    <a:gd name="T6" fmla="*/ 5 w 90"/>
                    <a:gd name="T7" fmla="*/ 5 h 31"/>
                    <a:gd name="T8" fmla="*/ 1 w 90"/>
                    <a:gd name="T9" fmla="*/ 10 h 31"/>
                    <a:gd name="T10" fmla="*/ 0 w 90"/>
                    <a:gd name="T11" fmla="*/ 15 h 31"/>
                    <a:gd name="T12" fmla="*/ 1 w 90"/>
                    <a:gd name="T13" fmla="*/ 21 h 31"/>
                    <a:gd name="T14" fmla="*/ 5 w 90"/>
                    <a:gd name="T15" fmla="*/ 26 h 31"/>
                    <a:gd name="T16" fmla="*/ 10 w 90"/>
                    <a:gd name="T17" fmla="*/ 30 h 31"/>
                    <a:gd name="T18" fmla="*/ 16 w 90"/>
                    <a:gd name="T19" fmla="*/ 31 h 31"/>
                    <a:gd name="T20" fmla="*/ 76 w 90"/>
                    <a:gd name="T21" fmla="*/ 31 h 31"/>
                    <a:gd name="T22" fmla="*/ 82 w 90"/>
                    <a:gd name="T23" fmla="*/ 30 h 31"/>
                    <a:gd name="T24" fmla="*/ 87 w 90"/>
                    <a:gd name="T25" fmla="*/ 26 h 31"/>
                    <a:gd name="T26" fmla="*/ 89 w 90"/>
                    <a:gd name="T27" fmla="*/ 21 h 31"/>
                    <a:gd name="T28" fmla="*/ 90 w 90"/>
                    <a:gd name="T29" fmla="*/ 15 h 31"/>
                    <a:gd name="T30" fmla="*/ 89 w 90"/>
                    <a:gd name="T31" fmla="*/ 10 h 31"/>
                    <a:gd name="T32" fmla="*/ 87 w 90"/>
                    <a:gd name="T33" fmla="*/ 5 h 31"/>
                    <a:gd name="T34" fmla="*/ 82 w 90"/>
                    <a:gd name="T35" fmla="*/ 2 h 31"/>
                    <a:gd name="T36" fmla="*/ 76 w 90"/>
                    <a:gd name="T3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90" h="31">
                      <a:moveTo>
                        <a:pt x="76" y="0"/>
                      </a:moveTo>
                      <a:lnTo>
                        <a:pt x="16" y="0"/>
                      </a:lnTo>
                      <a:lnTo>
                        <a:pt x="10" y="2"/>
                      </a:lnTo>
                      <a:lnTo>
                        <a:pt x="5" y="5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1" y="21"/>
                      </a:lnTo>
                      <a:lnTo>
                        <a:pt x="5" y="26"/>
                      </a:lnTo>
                      <a:lnTo>
                        <a:pt x="10" y="30"/>
                      </a:lnTo>
                      <a:lnTo>
                        <a:pt x="16" y="31"/>
                      </a:lnTo>
                      <a:lnTo>
                        <a:pt x="76" y="31"/>
                      </a:lnTo>
                      <a:lnTo>
                        <a:pt x="82" y="30"/>
                      </a:lnTo>
                      <a:lnTo>
                        <a:pt x="87" y="26"/>
                      </a:lnTo>
                      <a:lnTo>
                        <a:pt x="89" y="21"/>
                      </a:lnTo>
                      <a:lnTo>
                        <a:pt x="90" y="15"/>
                      </a:lnTo>
                      <a:lnTo>
                        <a:pt x="89" y="10"/>
                      </a:lnTo>
                      <a:lnTo>
                        <a:pt x="87" y="5"/>
                      </a:lnTo>
                      <a:lnTo>
                        <a:pt x="82" y="2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" name="Freeform 2135">
                  <a:extLst>
                    <a:ext uri="{FF2B5EF4-FFF2-40B4-BE49-F238E27FC236}">
                      <a16:creationId xmlns:a16="http://schemas.microsoft.com/office/drawing/2014/main" id="{C75311F8-C8CE-4D72-98AA-2CDD765CC2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74400" y="863600"/>
                  <a:ext cx="34925" cy="34925"/>
                </a:xfrm>
                <a:custGeom>
                  <a:avLst/>
                  <a:gdLst>
                    <a:gd name="T0" fmla="*/ 91 w 107"/>
                    <a:gd name="T1" fmla="*/ 107 h 107"/>
                    <a:gd name="T2" fmla="*/ 97 w 107"/>
                    <a:gd name="T3" fmla="*/ 105 h 107"/>
                    <a:gd name="T4" fmla="*/ 102 w 107"/>
                    <a:gd name="T5" fmla="*/ 102 h 107"/>
                    <a:gd name="T6" fmla="*/ 105 w 107"/>
                    <a:gd name="T7" fmla="*/ 97 h 107"/>
                    <a:gd name="T8" fmla="*/ 107 w 107"/>
                    <a:gd name="T9" fmla="*/ 91 h 107"/>
                    <a:gd name="T10" fmla="*/ 105 w 107"/>
                    <a:gd name="T11" fmla="*/ 86 h 107"/>
                    <a:gd name="T12" fmla="*/ 102 w 107"/>
                    <a:gd name="T13" fmla="*/ 81 h 107"/>
                    <a:gd name="T14" fmla="*/ 26 w 107"/>
                    <a:gd name="T15" fmla="*/ 5 h 107"/>
                    <a:gd name="T16" fmla="*/ 21 w 107"/>
                    <a:gd name="T17" fmla="*/ 2 h 107"/>
                    <a:gd name="T18" fmla="*/ 16 w 107"/>
                    <a:gd name="T19" fmla="*/ 0 h 107"/>
                    <a:gd name="T20" fmla="*/ 10 w 107"/>
                    <a:gd name="T21" fmla="*/ 2 h 107"/>
                    <a:gd name="T22" fmla="*/ 5 w 107"/>
                    <a:gd name="T23" fmla="*/ 5 h 107"/>
                    <a:gd name="T24" fmla="*/ 2 w 107"/>
                    <a:gd name="T25" fmla="*/ 10 h 107"/>
                    <a:gd name="T26" fmla="*/ 0 w 107"/>
                    <a:gd name="T27" fmla="*/ 16 h 107"/>
                    <a:gd name="T28" fmla="*/ 2 w 107"/>
                    <a:gd name="T29" fmla="*/ 21 h 107"/>
                    <a:gd name="T30" fmla="*/ 5 w 107"/>
                    <a:gd name="T31" fmla="*/ 26 h 107"/>
                    <a:gd name="T32" fmla="*/ 81 w 107"/>
                    <a:gd name="T33" fmla="*/ 102 h 107"/>
                    <a:gd name="T34" fmla="*/ 86 w 107"/>
                    <a:gd name="T35" fmla="*/ 105 h 107"/>
                    <a:gd name="T36" fmla="*/ 91 w 107"/>
                    <a:gd name="T37" fmla="*/ 10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07" h="107">
                      <a:moveTo>
                        <a:pt x="91" y="107"/>
                      </a:moveTo>
                      <a:lnTo>
                        <a:pt x="97" y="105"/>
                      </a:lnTo>
                      <a:lnTo>
                        <a:pt x="102" y="102"/>
                      </a:lnTo>
                      <a:lnTo>
                        <a:pt x="105" y="97"/>
                      </a:lnTo>
                      <a:lnTo>
                        <a:pt x="107" y="91"/>
                      </a:lnTo>
                      <a:lnTo>
                        <a:pt x="105" y="86"/>
                      </a:lnTo>
                      <a:lnTo>
                        <a:pt x="102" y="81"/>
                      </a:lnTo>
                      <a:lnTo>
                        <a:pt x="26" y="5"/>
                      </a:lnTo>
                      <a:lnTo>
                        <a:pt x="21" y="2"/>
                      </a:lnTo>
                      <a:lnTo>
                        <a:pt x="16" y="0"/>
                      </a:lnTo>
                      <a:lnTo>
                        <a:pt x="10" y="2"/>
                      </a:lnTo>
                      <a:lnTo>
                        <a:pt x="5" y="5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2" y="21"/>
                      </a:lnTo>
                      <a:lnTo>
                        <a:pt x="5" y="26"/>
                      </a:lnTo>
                      <a:lnTo>
                        <a:pt x="81" y="102"/>
                      </a:lnTo>
                      <a:lnTo>
                        <a:pt x="86" y="105"/>
                      </a:lnTo>
                      <a:lnTo>
                        <a:pt x="91" y="10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" name="Freeform 2136">
                  <a:extLst>
                    <a:ext uri="{FF2B5EF4-FFF2-40B4-BE49-F238E27FC236}">
                      <a16:creationId xmlns:a16="http://schemas.microsoft.com/office/drawing/2014/main" id="{1A093A6E-303F-4431-8587-A405E63BDD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71238" y="835025"/>
                  <a:ext cx="9525" cy="28575"/>
                </a:xfrm>
                <a:custGeom>
                  <a:avLst/>
                  <a:gdLst>
                    <a:gd name="T0" fmla="*/ 15 w 29"/>
                    <a:gd name="T1" fmla="*/ 90 h 90"/>
                    <a:gd name="T2" fmla="*/ 21 w 29"/>
                    <a:gd name="T3" fmla="*/ 89 h 90"/>
                    <a:gd name="T4" fmla="*/ 26 w 29"/>
                    <a:gd name="T5" fmla="*/ 87 h 90"/>
                    <a:gd name="T6" fmla="*/ 28 w 29"/>
                    <a:gd name="T7" fmla="*/ 82 h 90"/>
                    <a:gd name="T8" fmla="*/ 29 w 29"/>
                    <a:gd name="T9" fmla="*/ 76 h 90"/>
                    <a:gd name="T10" fmla="*/ 29 w 29"/>
                    <a:gd name="T11" fmla="*/ 16 h 90"/>
                    <a:gd name="T12" fmla="*/ 28 w 29"/>
                    <a:gd name="T13" fmla="*/ 10 h 90"/>
                    <a:gd name="T14" fmla="*/ 26 w 29"/>
                    <a:gd name="T15" fmla="*/ 5 h 90"/>
                    <a:gd name="T16" fmla="*/ 21 w 29"/>
                    <a:gd name="T17" fmla="*/ 1 h 90"/>
                    <a:gd name="T18" fmla="*/ 15 w 29"/>
                    <a:gd name="T19" fmla="*/ 0 h 90"/>
                    <a:gd name="T20" fmla="*/ 9 w 29"/>
                    <a:gd name="T21" fmla="*/ 1 h 90"/>
                    <a:gd name="T22" fmla="*/ 4 w 29"/>
                    <a:gd name="T23" fmla="*/ 5 h 90"/>
                    <a:gd name="T24" fmla="*/ 1 w 29"/>
                    <a:gd name="T25" fmla="*/ 10 h 90"/>
                    <a:gd name="T26" fmla="*/ 0 w 29"/>
                    <a:gd name="T27" fmla="*/ 16 h 90"/>
                    <a:gd name="T28" fmla="*/ 0 w 29"/>
                    <a:gd name="T29" fmla="*/ 76 h 90"/>
                    <a:gd name="T30" fmla="*/ 1 w 29"/>
                    <a:gd name="T31" fmla="*/ 82 h 90"/>
                    <a:gd name="T32" fmla="*/ 4 w 29"/>
                    <a:gd name="T33" fmla="*/ 87 h 90"/>
                    <a:gd name="T34" fmla="*/ 9 w 29"/>
                    <a:gd name="T35" fmla="*/ 89 h 90"/>
                    <a:gd name="T36" fmla="*/ 15 w 29"/>
                    <a:gd name="T37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9" h="90">
                      <a:moveTo>
                        <a:pt x="15" y="90"/>
                      </a:moveTo>
                      <a:lnTo>
                        <a:pt x="21" y="89"/>
                      </a:lnTo>
                      <a:lnTo>
                        <a:pt x="26" y="87"/>
                      </a:lnTo>
                      <a:lnTo>
                        <a:pt x="28" y="82"/>
                      </a:lnTo>
                      <a:lnTo>
                        <a:pt x="29" y="76"/>
                      </a:lnTo>
                      <a:lnTo>
                        <a:pt x="29" y="16"/>
                      </a:lnTo>
                      <a:lnTo>
                        <a:pt x="28" y="10"/>
                      </a:lnTo>
                      <a:lnTo>
                        <a:pt x="26" y="5"/>
                      </a:lnTo>
                      <a:lnTo>
                        <a:pt x="21" y="1"/>
                      </a:lnTo>
                      <a:lnTo>
                        <a:pt x="15" y="0"/>
                      </a:lnTo>
                      <a:lnTo>
                        <a:pt x="9" y="1"/>
                      </a:lnTo>
                      <a:lnTo>
                        <a:pt x="4" y="5"/>
                      </a:lnTo>
                      <a:lnTo>
                        <a:pt x="1" y="10"/>
                      </a:lnTo>
                      <a:lnTo>
                        <a:pt x="0" y="16"/>
                      </a:lnTo>
                      <a:lnTo>
                        <a:pt x="0" y="76"/>
                      </a:lnTo>
                      <a:lnTo>
                        <a:pt x="1" y="82"/>
                      </a:lnTo>
                      <a:lnTo>
                        <a:pt x="4" y="87"/>
                      </a:lnTo>
                      <a:lnTo>
                        <a:pt x="9" y="89"/>
                      </a:lnTo>
                      <a:lnTo>
                        <a:pt x="15" y="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" name="Freeform 2137">
                  <a:extLst>
                    <a:ext uri="{FF2B5EF4-FFF2-40B4-BE49-F238E27FC236}">
                      <a16:creationId xmlns:a16="http://schemas.microsoft.com/office/drawing/2014/main" id="{149C16F8-0C9A-4EEF-821F-2D44826727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42675" y="863600"/>
                  <a:ext cx="33338" cy="34925"/>
                </a:xfrm>
                <a:custGeom>
                  <a:avLst/>
                  <a:gdLst>
                    <a:gd name="T0" fmla="*/ 101 w 106"/>
                    <a:gd name="T1" fmla="*/ 5 h 107"/>
                    <a:gd name="T2" fmla="*/ 96 w 106"/>
                    <a:gd name="T3" fmla="*/ 2 h 107"/>
                    <a:gd name="T4" fmla="*/ 90 w 106"/>
                    <a:gd name="T5" fmla="*/ 0 h 107"/>
                    <a:gd name="T6" fmla="*/ 85 w 106"/>
                    <a:gd name="T7" fmla="*/ 2 h 107"/>
                    <a:gd name="T8" fmla="*/ 80 w 106"/>
                    <a:gd name="T9" fmla="*/ 5 h 107"/>
                    <a:gd name="T10" fmla="*/ 5 w 106"/>
                    <a:gd name="T11" fmla="*/ 80 h 107"/>
                    <a:gd name="T12" fmla="*/ 1 w 106"/>
                    <a:gd name="T13" fmla="*/ 86 h 107"/>
                    <a:gd name="T14" fmla="*/ 0 w 106"/>
                    <a:gd name="T15" fmla="*/ 91 h 107"/>
                    <a:gd name="T16" fmla="*/ 1 w 106"/>
                    <a:gd name="T17" fmla="*/ 97 h 107"/>
                    <a:gd name="T18" fmla="*/ 5 w 106"/>
                    <a:gd name="T19" fmla="*/ 102 h 107"/>
                    <a:gd name="T20" fmla="*/ 10 w 106"/>
                    <a:gd name="T21" fmla="*/ 105 h 107"/>
                    <a:gd name="T22" fmla="*/ 16 w 106"/>
                    <a:gd name="T23" fmla="*/ 107 h 107"/>
                    <a:gd name="T24" fmla="*/ 21 w 106"/>
                    <a:gd name="T25" fmla="*/ 105 h 107"/>
                    <a:gd name="T26" fmla="*/ 25 w 106"/>
                    <a:gd name="T27" fmla="*/ 102 h 107"/>
                    <a:gd name="T28" fmla="*/ 101 w 106"/>
                    <a:gd name="T29" fmla="*/ 26 h 107"/>
                    <a:gd name="T30" fmla="*/ 105 w 106"/>
                    <a:gd name="T31" fmla="*/ 21 h 107"/>
                    <a:gd name="T32" fmla="*/ 106 w 106"/>
                    <a:gd name="T33" fmla="*/ 16 h 107"/>
                    <a:gd name="T34" fmla="*/ 105 w 106"/>
                    <a:gd name="T35" fmla="*/ 10 h 107"/>
                    <a:gd name="T36" fmla="*/ 101 w 106"/>
                    <a:gd name="T37" fmla="*/ 5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06" h="107">
                      <a:moveTo>
                        <a:pt x="101" y="5"/>
                      </a:moveTo>
                      <a:lnTo>
                        <a:pt x="96" y="2"/>
                      </a:lnTo>
                      <a:lnTo>
                        <a:pt x="90" y="0"/>
                      </a:lnTo>
                      <a:lnTo>
                        <a:pt x="85" y="2"/>
                      </a:lnTo>
                      <a:lnTo>
                        <a:pt x="80" y="5"/>
                      </a:lnTo>
                      <a:lnTo>
                        <a:pt x="5" y="80"/>
                      </a:lnTo>
                      <a:lnTo>
                        <a:pt x="1" y="86"/>
                      </a:lnTo>
                      <a:lnTo>
                        <a:pt x="0" y="91"/>
                      </a:lnTo>
                      <a:lnTo>
                        <a:pt x="1" y="97"/>
                      </a:lnTo>
                      <a:lnTo>
                        <a:pt x="5" y="102"/>
                      </a:lnTo>
                      <a:lnTo>
                        <a:pt x="10" y="105"/>
                      </a:lnTo>
                      <a:lnTo>
                        <a:pt x="16" y="107"/>
                      </a:lnTo>
                      <a:lnTo>
                        <a:pt x="21" y="105"/>
                      </a:lnTo>
                      <a:lnTo>
                        <a:pt x="25" y="102"/>
                      </a:lnTo>
                      <a:lnTo>
                        <a:pt x="101" y="26"/>
                      </a:lnTo>
                      <a:lnTo>
                        <a:pt x="105" y="21"/>
                      </a:lnTo>
                      <a:lnTo>
                        <a:pt x="106" y="16"/>
                      </a:lnTo>
                      <a:lnTo>
                        <a:pt x="105" y="10"/>
                      </a:lnTo>
                      <a:lnTo>
                        <a:pt x="10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" name="Freeform 2138">
                  <a:extLst>
                    <a:ext uri="{FF2B5EF4-FFF2-40B4-BE49-F238E27FC236}">
                      <a16:creationId xmlns:a16="http://schemas.microsoft.com/office/drawing/2014/main" id="{701A711F-5CED-428E-B5AA-A767A1BC60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76013" y="949325"/>
                  <a:ext cx="28575" cy="11113"/>
                </a:xfrm>
                <a:custGeom>
                  <a:avLst/>
                  <a:gdLst>
                    <a:gd name="T0" fmla="*/ 75 w 90"/>
                    <a:gd name="T1" fmla="*/ 0 h 31"/>
                    <a:gd name="T2" fmla="*/ 15 w 90"/>
                    <a:gd name="T3" fmla="*/ 0 h 31"/>
                    <a:gd name="T4" fmla="*/ 9 w 90"/>
                    <a:gd name="T5" fmla="*/ 2 h 31"/>
                    <a:gd name="T6" fmla="*/ 4 w 90"/>
                    <a:gd name="T7" fmla="*/ 5 h 31"/>
                    <a:gd name="T8" fmla="*/ 1 w 90"/>
                    <a:gd name="T9" fmla="*/ 10 h 31"/>
                    <a:gd name="T10" fmla="*/ 0 w 90"/>
                    <a:gd name="T11" fmla="*/ 15 h 31"/>
                    <a:gd name="T12" fmla="*/ 1 w 90"/>
                    <a:gd name="T13" fmla="*/ 21 h 31"/>
                    <a:gd name="T14" fmla="*/ 4 w 90"/>
                    <a:gd name="T15" fmla="*/ 26 h 31"/>
                    <a:gd name="T16" fmla="*/ 9 w 90"/>
                    <a:gd name="T17" fmla="*/ 30 h 31"/>
                    <a:gd name="T18" fmla="*/ 15 w 90"/>
                    <a:gd name="T19" fmla="*/ 31 h 31"/>
                    <a:gd name="T20" fmla="*/ 75 w 90"/>
                    <a:gd name="T21" fmla="*/ 31 h 31"/>
                    <a:gd name="T22" fmla="*/ 81 w 90"/>
                    <a:gd name="T23" fmla="*/ 30 h 31"/>
                    <a:gd name="T24" fmla="*/ 86 w 90"/>
                    <a:gd name="T25" fmla="*/ 26 h 31"/>
                    <a:gd name="T26" fmla="*/ 89 w 90"/>
                    <a:gd name="T27" fmla="*/ 21 h 31"/>
                    <a:gd name="T28" fmla="*/ 90 w 90"/>
                    <a:gd name="T29" fmla="*/ 15 h 31"/>
                    <a:gd name="T30" fmla="*/ 89 w 90"/>
                    <a:gd name="T31" fmla="*/ 10 h 31"/>
                    <a:gd name="T32" fmla="*/ 86 w 90"/>
                    <a:gd name="T33" fmla="*/ 5 h 31"/>
                    <a:gd name="T34" fmla="*/ 81 w 90"/>
                    <a:gd name="T35" fmla="*/ 2 h 31"/>
                    <a:gd name="T36" fmla="*/ 75 w 90"/>
                    <a:gd name="T3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90" h="31">
                      <a:moveTo>
                        <a:pt x="75" y="0"/>
                      </a:moveTo>
                      <a:lnTo>
                        <a:pt x="15" y="0"/>
                      </a:lnTo>
                      <a:lnTo>
                        <a:pt x="9" y="2"/>
                      </a:lnTo>
                      <a:lnTo>
                        <a:pt x="4" y="5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1" y="21"/>
                      </a:lnTo>
                      <a:lnTo>
                        <a:pt x="4" y="26"/>
                      </a:lnTo>
                      <a:lnTo>
                        <a:pt x="9" y="30"/>
                      </a:lnTo>
                      <a:lnTo>
                        <a:pt x="15" y="31"/>
                      </a:lnTo>
                      <a:lnTo>
                        <a:pt x="75" y="31"/>
                      </a:lnTo>
                      <a:lnTo>
                        <a:pt x="81" y="30"/>
                      </a:lnTo>
                      <a:lnTo>
                        <a:pt x="86" y="26"/>
                      </a:lnTo>
                      <a:lnTo>
                        <a:pt x="89" y="21"/>
                      </a:lnTo>
                      <a:lnTo>
                        <a:pt x="90" y="15"/>
                      </a:lnTo>
                      <a:lnTo>
                        <a:pt x="89" y="10"/>
                      </a:lnTo>
                      <a:lnTo>
                        <a:pt x="86" y="5"/>
                      </a:lnTo>
                      <a:lnTo>
                        <a:pt x="81" y="2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58258548-6FCB-41C7-894B-1C78BCAD0837}"/>
                  </a:ext>
                </a:extLst>
              </p:cNvPr>
              <p:cNvGrpSpPr/>
              <p:nvPr/>
            </p:nvGrpSpPr>
            <p:grpSpPr>
              <a:xfrm>
                <a:off x="3971044" y="2753723"/>
                <a:ext cx="537224" cy="537222"/>
                <a:chOff x="10487025" y="773113"/>
                <a:chExt cx="287338" cy="287337"/>
              </a:xfrm>
              <a:gradFill>
                <a:gsLst>
                  <a:gs pos="0">
                    <a:srgbClr val="0B63EB"/>
                  </a:gs>
                  <a:gs pos="100000">
                    <a:srgbClr val="43D782"/>
                  </a:gs>
                </a:gsLst>
                <a:lin ang="2700000" scaled="1"/>
              </a:gradFill>
            </p:grpSpPr>
            <p:sp>
              <p:nvSpPr>
                <p:cNvPr id="117" name="Freeform 2328">
                  <a:extLst>
                    <a:ext uri="{FF2B5EF4-FFF2-40B4-BE49-F238E27FC236}">
                      <a16:creationId xmlns:a16="http://schemas.microsoft.com/office/drawing/2014/main" id="{4B013904-E56F-4CA3-BDDF-AFC0E393693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536238" y="773113"/>
                  <a:ext cx="204788" cy="185738"/>
                </a:xfrm>
                <a:custGeom>
                  <a:avLst/>
                  <a:gdLst>
                    <a:gd name="T0" fmla="*/ 163 w 645"/>
                    <a:gd name="T1" fmla="*/ 174 h 583"/>
                    <a:gd name="T2" fmla="*/ 219 w 645"/>
                    <a:gd name="T3" fmla="*/ 233 h 583"/>
                    <a:gd name="T4" fmla="*/ 341 w 645"/>
                    <a:gd name="T5" fmla="*/ 412 h 583"/>
                    <a:gd name="T6" fmla="*/ 360 w 645"/>
                    <a:gd name="T7" fmla="*/ 440 h 583"/>
                    <a:gd name="T8" fmla="*/ 378 w 645"/>
                    <a:gd name="T9" fmla="*/ 433 h 583"/>
                    <a:gd name="T10" fmla="*/ 398 w 645"/>
                    <a:gd name="T11" fmla="*/ 409 h 583"/>
                    <a:gd name="T12" fmla="*/ 428 w 645"/>
                    <a:gd name="T13" fmla="*/ 380 h 583"/>
                    <a:gd name="T14" fmla="*/ 462 w 645"/>
                    <a:gd name="T15" fmla="*/ 353 h 583"/>
                    <a:gd name="T16" fmla="*/ 499 w 645"/>
                    <a:gd name="T17" fmla="*/ 330 h 583"/>
                    <a:gd name="T18" fmla="*/ 506 w 645"/>
                    <a:gd name="T19" fmla="*/ 361 h 583"/>
                    <a:gd name="T20" fmla="*/ 480 w 645"/>
                    <a:gd name="T21" fmla="*/ 378 h 583"/>
                    <a:gd name="T22" fmla="*/ 457 w 645"/>
                    <a:gd name="T23" fmla="*/ 396 h 583"/>
                    <a:gd name="T24" fmla="*/ 437 w 645"/>
                    <a:gd name="T25" fmla="*/ 413 h 583"/>
                    <a:gd name="T26" fmla="*/ 419 w 645"/>
                    <a:gd name="T27" fmla="*/ 431 h 583"/>
                    <a:gd name="T28" fmla="*/ 405 w 645"/>
                    <a:gd name="T29" fmla="*/ 449 h 583"/>
                    <a:gd name="T30" fmla="*/ 393 w 645"/>
                    <a:gd name="T31" fmla="*/ 464 h 583"/>
                    <a:gd name="T32" fmla="*/ 384 w 645"/>
                    <a:gd name="T33" fmla="*/ 475 h 583"/>
                    <a:gd name="T34" fmla="*/ 377 w 645"/>
                    <a:gd name="T35" fmla="*/ 486 h 583"/>
                    <a:gd name="T36" fmla="*/ 344 w 645"/>
                    <a:gd name="T37" fmla="*/ 494 h 583"/>
                    <a:gd name="T38" fmla="*/ 293 w 645"/>
                    <a:gd name="T39" fmla="*/ 387 h 583"/>
                    <a:gd name="T40" fmla="*/ 197 w 645"/>
                    <a:gd name="T41" fmla="*/ 256 h 583"/>
                    <a:gd name="T42" fmla="*/ 183 w 645"/>
                    <a:gd name="T43" fmla="*/ 238 h 583"/>
                    <a:gd name="T44" fmla="*/ 158 w 645"/>
                    <a:gd name="T45" fmla="*/ 213 h 583"/>
                    <a:gd name="T46" fmla="*/ 138 w 645"/>
                    <a:gd name="T47" fmla="*/ 191 h 583"/>
                    <a:gd name="T48" fmla="*/ 117 w 645"/>
                    <a:gd name="T49" fmla="*/ 174 h 583"/>
                    <a:gd name="T50" fmla="*/ 215 w 645"/>
                    <a:gd name="T51" fmla="*/ 416 h 583"/>
                    <a:gd name="T52" fmla="*/ 282 w 645"/>
                    <a:gd name="T53" fmla="*/ 431 h 583"/>
                    <a:gd name="T54" fmla="*/ 338 w 645"/>
                    <a:gd name="T55" fmla="*/ 576 h 583"/>
                    <a:gd name="T56" fmla="*/ 355 w 645"/>
                    <a:gd name="T57" fmla="*/ 583 h 583"/>
                    <a:gd name="T58" fmla="*/ 409 w 645"/>
                    <a:gd name="T59" fmla="*/ 493 h 583"/>
                    <a:gd name="T60" fmla="*/ 477 w 645"/>
                    <a:gd name="T61" fmla="*/ 483 h 583"/>
                    <a:gd name="T62" fmla="*/ 532 w 645"/>
                    <a:gd name="T63" fmla="*/ 488 h 583"/>
                    <a:gd name="T64" fmla="*/ 596 w 645"/>
                    <a:gd name="T65" fmla="*/ 449 h 583"/>
                    <a:gd name="T66" fmla="*/ 635 w 645"/>
                    <a:gd name="T67" fmla="*/ 364 h 583"/>
                    <a:gd name="T68" fmla="*/ 644 w 645"/>
                    <a:gd name="T69" fmla="*/ 253 h 583"/>
                    <a:gd name="T70" fmla="*/ 625 w 645"/>
                    <a:gd name="T71" fmla="*/ 185 h 583"/>
                    <a:gd name="T72" fmla="*/ 606 w 645"/>
                    <a:gd name="T73" fmla="*/ 184 h 583"/>
                    <a:gd name="T74" fmla="*/ 509 w 645"/>
                    <a:gd name="T75" fmla="*/ 227 h 583"/>
                    <a:gd name="T76" fmla="*/ 425 w 645"/>
                    <a:gd name="T77" fmla="*/ 260 h 583"/>
                    <a:gd name="T78" fmla="*/ 379 w 645"/>
                    <a:gd name="T79" fmla="*/ 319 h 583"/>
                    <a:gd name="T80" fmla="*/ 385 w 645"/>
                    <a:gd name="T81" fmla="*/ 379 h 583"/>
                    <a:gd name="T82" fmla="*/ 321 w 645"/>
                    <a:gd name="T83" fmla="*/ 319 h 583"/>
                    <a:gd name="T84" fmla="*/ 360 w 645"/>
                    <a:gd name="T85" fmla="*/ 272 h 583"/>
                    <a:gd name="T86" fmla="*/ 367 w 645"/>
                    <a:gd name="T87" fmla="*/ 214 h 583"/>
                    <a:gd name="T88" fmla="*/ 341 w 645"/>
                    <a:gd name="T89" fmla="*/ 149 h 583"/>
                    <a:gd name="T90" fmla="*/ 296 w 645"/>
                    <a:gd name="T91" fmla="*/ 101 h 583"/>
                    <a:gd name="T92" fmla="*/ 188 w 645"/>
                    <a:gd name="T93" fmla="*/ 62 h 583"/>
                    <a:gd name="T94" fmla="*/ 51 w 645"/>
                    <a:gd name="T95" fmla="*/ 5 h 583"/>
                    <a:gd name="T96" fmla="*/ 33 w 645"/>
                    <a:gd name="T97" fmla="*/ 4 h 583"/>
                    <a:gd name="T98" fmla="*/ 12 w 645"/>
                    <a:gd name="T99" fmla="*/ 49 h 583"/>
                    <a:gd name="T100" fmla="*/ 4 w 645"/>
                    <a:gd name="T101" fmla="*/ 194 h 583"/>
                    <a:gd name="T102" fmla="*/ 40 w 645"/>
                    <a:gd name="T103" fmla="*/ 327 h 583"/>
                    <a:gd name="T104" fmla="*/ 117 w 645"/>
                    <a:gd name="T105" fmla="*/ 407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645" h="583">
                      <a:moveTo>
                        <a:pt x="138" y="151"/>
                      </a:moveTo>
                      <a:lnTo>
                        <a:pt x="142" y="155"/>
                      </a:lnTo>
                      <a:lnTo>
                        <a:pt x="146" y="158"/>
                      </a:lnTo>
                      <a:lnTo>
                        <a:pt x="152" y="163"/>
                      </a:lnTo>
                      <a:lnTo>
                        <a:pt x="157" y="169"/>
                      </a:lnTo>
                      <a:lnTo>
                        <a:pt x="163" y="174"/>
                      </a:lnTo>
                      <a:lnTo>
                        <a:pt x="169" y="182"/>
                      </a:lnTo>
                      <a:lnTo>
                        <a:pt x="175" y="187"/>
                      </a:lnTo>
                      <a:lnTo>
                        <a:pt x="181" y="191"/>
                      </a:lnTo>
                      <a:lnTo>
                        <a:pt x="184" y="196"/>
                      </a:lnTo>
                      <a:lnTo>
                        <a:pt x="186" y="198"/>
                      </a:lnTo>
                      <a:lnTo>
                        <a:pt x="219" y="233"/>
                      </a:lnTo>
                      <a:lnTo>
                        <a:pt x="247" y="268"/>
                      </a:lnTo>
                      <a:lnTo>
                        <a:pt x="273" y="302"/>
                      </a:lnTo>
                      <a:lnTo>
                        <a:pt x="294" y="333"/>
                      </a:lnTo>
                      <a:lnTo>
                        <a:pt x="314" y="362"/>
                      </a:lnTo>
                      <a:lnTo>
                        <a:pt x="329" y="389"/>
                      </a:lnTo>
                      <a:lnTo>
                        <a:pt x="341" y="412"/>
                      </a:lnTo>
                      <a:lnTo>
                        <a:pt x="351" y="431"/>
                      </a:lnTo>
                      <a:lnTo>
                        <a:pt x="351" y="431"/>
                      </a:lnTo>
                      <a:lnTo>
                        <a:pt x="351" y="431"/>
                      </a:lnTo>
                      <a:lnTo>
                        <a:pt x="353" y="435"/>
                      </a:lnTo>
                      <a:lnTo>
                        <a:pt x="356" y="438"/>
                      </a:lnTo>
                      <a:lnTo>
                        <a:pt x="360" y="440"/>
                      </a:lnTo>
                      <a:lnTo>
                        <a:pt x="363" y="441"/>
                      </a:lnTo>
                      <a:lnTo>
                        <a:pt x="367" y="441"/>
                      </a:lnTo>
                      <a:lnTo>
                        <a:pt x="370" y="440"/>
                      </a:lnTo>
                      <a:lnTo>
                        <a:pt x="374" y="438"/>
                      </a:lnTo>
                      <a:lnTo>
                        <a:pt x="377" y="435"/>
                      </a:lnTo>
                      <a:lnTo>
                        <a:pt x="378" y="433"/>
                      </a:lnTo>
                      <a:lnTo>
                        <a:pt x="379" y="431"/>
                      </a:lnTo>
                      <a:lnTo>
                        <a:pt x="383" y="427"/>
                      </a:lnTo>
                      <a:lnTo>
                        <a:pt x="386" y="423"/>
                      </a:lnTo>
                      <a:lnTo>
                        <a:pt x="389" y="421"/>
                      </a:lnTo>
                      <a:lnTo>
                        <a:pt x="391" y="419"/>
                      </a:lnTo>
                      <a:lnTo>
                        <a:pt x="398" y="409"/>
                      </a:lnTo>
                      <a:lnTo>
                        <a:pt x="407" y="400"/>
                      </a:lnTo>
                      <a:lnTo>
                        <a:pt x="410" y="397"/>
                      </a:lnTo>
                      <a:lnTo>
                        <a:pt x="414" y="394"/>
                      </a:lnTo>
                      <a:lnTo>
                        <a:pt x="419" y="390"/>
                      </a:lnTo>
                      <a:lnTo>
                        <a:pt x="423" y="385"/>
                      </a:lnTo>
                      <a:lnTo>
                        <a:pt x="428" y="380"/>
                      </a:lnTo>
                      <a:lnTo>
                        <a:pt x="433" y="376"/>
                      </a:lnTo>
                      <a:lnTo>
                        <a:pt x="437" y="372"/>
                      </a:lnTo>
                      <a:lnTo>
                        <a:pt x="442" y="368"/>
                      </a:lnTo>
                      <a:lnTo>
                        <a:pt x="450" y="363"/>
                      </a:lnTo>
                      <a:lnTo>
                        <a:pt x="457" y="356"/>
                      </a:lnTo>
                      <a:lnTo>
                        <a:pt x="462" y="353"/>
                      </a:lnTo>
                      <a:lnTo>
                        <a:pt x="466" y="350"/>
                      </a:lnTo>
                      <a:lnTo>
                        <a:pt x="476" y="344"/>
                      </a:lnTo>
                      <a:lnTo>
                        <a:pt x="485" y="337"/>
                      </a:lnTo>
                      <a:lnTo>
                        <a:pt x="489" y="335"/>
                      </a:lnTo>
                      <a:lnTo>
                        <a:pt x="494" y="332"/>
                      </a:lnTo>
                      <a:lnTo>
                        <a:pt x="499" y="330"/>
                      </a:lnTo>
                      <a:lnTo>
                        <a:pt x="504" y="326"/>
                      </a:lnTo>
                      <a:lnTo>
                        <a:pt x="517" y="353"/>
                      </a:lnTo>
                      <a:lnTo>
                        <a:pt x="516" y="354"/>
                      </a:lnTo>
                      <a:lnTo>
                        <a:pt x="514" y="355"/>
                      </a:lnTo>
                      <a:lnTo>
                        <a:pt x="510" y="357"/>
                      </a:lnTo>
                      <a:lnTo>
                        <a:pt x="506" y="361"/>
                      </a:lnTo>
                      <a:lnTo>
                        <a:pt x="501" y="363"/>
                      </a:lnTo>
                      <a:lnTo>
                        <a:pt x="496" y="367"/>
                      </a:lnTo>
                      <a:lnTo>
                        <a:pt x="493" y="369"/>
                      </a:lnTo>
                      <a:lnTo>
                        <a:pt x="488" y="371"/>
                      </a:lnTo>
                      <a:lnTo>
                        <a:pt x="484" y="375"/>
                      </a:lnTo>
                      <a:lnTo>
                        <a:pt x="480" y="378"/>
                      </a:lnTo>
                      <a:lnTo>
                        <a:pt x="476" y="380"/>
                      </a:lnTo>
                      <a:lnTo>
                        <a:pt x="472" y="383"/>
                      </a:lnTo>
                      <a:lnTo>
                        <a:pt x="468" y="386"/>
                      </a:lnTo>
                      <a:lnTo>
                        <a:pt x="464" y="390"/>
                      </a:lnTo>
                      <a:lnTo>
                        <a:pt x="460" y="393"/>
                      </a:lnTo>
                      <a:lnTo>
                        <a:pt x="457" y="396"/>
                      </a:lnTo>
                      <a:lnTo>
                        <a:pt x="453" y="398"/>
                      </a:lnTo>
                      <a:lnTo>
                        <a:pt x="450" y="401"/>
                      </a:lnTo>
                      <a:lnTo>
                        <a:pt x="447" y="405"/>
                      </a:lnTo>
                      <a:lnTo>
                        <a:pt x="443" y="408"/>
                      </a:lnTo>
                      <a:lnTo>
                        <a:pt x="440" y="411"/>
                      </a:lnTo>
                      <a:lnTo>
                        <a:pt x="437" y="413"/>
                      </a:lnTo>
                      <a:lnTo>
                        <a:pt x="434" y="416"/>
                      </a:lnTo>
                      <a:lnTo>
                        <a:pt x="430" y="420"/>
                      </a:lnTo>
                      <a:lnTo>
                        <a:pt x="427" y="423"/>
                      </a:lnTo>
                      <a:lnTo>
                        <a:pt x="425" y="426"/>
                      </a:lnTo>
                      <a:lnTo>
                        <a:pt x="422" y="429"/>
                      </a:lnTo>
                      <a:lnTo>
                        <a:pt x="419" y="431"/>
                      </a:lnTo>
                      <a:lnTo>
                        <a:pt x="417" y="435"/>
                      </a:lnTo>
                      <a:lnTo>
                        <a:pt x="414" y="438"/>
                      </a:lnTo>
                      <a:lnTo>
                        <a:pt x="411" y="440"/>
                      </a:lnTo>
                      <a:lnTo>
                        <a:pt x="409" y="444"/>
                      </a:lnTo>
                      <a:lnTo>
                        <a:pt x="407" y="446"/>
                      </a:lnTo>
                      <a:lnTo>
                        <a:pt x="405" y="449"/>
                      </a:lnTo>
                      <a:lnTo>
                        <a:pt x="403" y="451"/>
                      </a:lnTo>
                      <a:lnTo>
                        <a:pt x="400" y="454"/>
                      </a:lnTo>
                      <a:lnTo>
                        <a:pt x="398" y="457"/>
                      </a:lnTo>
                      <a:lnTo>
                        <a:pt x="396" y="459"/>
                      </a:lnTo>
                      <a:lnTo>
                        <a:pt x="395" y="461"/>
                      </a:lnTo>
                      <a:lnTo>
                        <a:pt x="393" y="464"/>
                      </a:lnTo>
                      <a:lnTo>
                        <a:pt x="391" y="466"/>
                      </a:lnTo>
                      <a:lnTo>
                        <a:pt x="390" y="468"/>
                      </a:lnTo>
                      <a:lnTo>
                        <a:pt x="388" y="470"/>
                      </a:lnTo>
                      <a:lnTo>
                        <a:pt x="386" y="472"/>
                      </a:lnTo>
                      <a:lnTo>
                        <a:pt x="385" y="474"/>
                      </a:lnTo>
                      <a:lnTo>
                        <a:pt x="384" y="475"/>
                      </a:lnTo>
                      <a:lnTo>
                        <a:pt x="382" y="478"/>
                      </a:lnTo>
                      <a:lnTo>
                        <a:pt x="381" y="480"/>
                      </a:lnTo>
                      <a:lnTo>
                        <a:pt x="380" y="482"/>
                      </a:lnTo>
                      <a:lnTo>
                        <a:pt x="379" y="483"/>
                      </a:lnTo>
                      <a:lnTo>
                        <a:pt x="378" y="485"/>
                      </a:lnTo>
                      <a:lnTo>
                        <a:pt x="377" y="486"/>
                      </a:lnTo>
                      <a:lnTo>
                        <a:pt x="377" y="487"/>
                      </a:lnTo>
                      <a:lnTo>
                        <a:pt x="376" y="487"/>
                      </a:lnTo>
                      <a:lnTo>
                        <a:pt x="373" y="494"/>
                      </a:lnTo>
                      <a:lnTo>
                        <a:pt x="371" y="496"/>
                      </a:lnTo>
                      <a:lnTo>
                        <a:pt x="354" y="529"/>
                      </a:lnTo>
                      <a:lnTo>
                        <a:pt x="344" y="494"/>
                      </a:lnTo>
                      <a:lnTo>
                        <a:pt x="343" y="488"/>
                      </a:lnTo>
                      <a:lnTo>
                        <a:pt x="336" y="474"/>
                      </a:lnTo>
                      <a:lnTo>
                        <a:pt x="326" y="452"/>
                      </a:lnTo>
                      <a:lnTo>
                        <a:pt x="312" y="423"/>
                      </a:lnTo>
                      <a:lnTo>
                        <a:pt x="303" y="406"/>
                      </a:lnTo>
                      <a:lnTo>
                        <a:pt x="293" y="387"/>
                      </a:lnTo>
                      <a:lnTo>
                        <a:pt x="280" y="368"/>
                      </a:lnTo>
                      <a:lnTo>
                        <a:pt x="267" y="347"/>
                      </a:lnTo>
                      <a:lnTo>
                        <a:pt x="252" y="325"/>
                      </a:lnTo>
                      <a:lnTo>
                        <a:pt x="235" y="303"/>
                      </a:lnTo>
                      <a:lnTo>
                        <a:pt x="217" y="279"/>
                      </a:lnTo>
                      <a:lnTo>
                        <a:pt x="197" y="256"/>
                      </a:lnTo>
                      <a:lnTo>
                        <a:pt x="197" y="256"/>
                      </a:lnTo>
                      <a:lnTo>
                        <a:pt x="197" y="256"/>
                      </a:lnTo>
                      <a:lnTo>
                        <a:pt x="191" y="248"/>
                      </a:lnTo>
                      <a:lnTo>
                        <a:pt x="185" y="242"/>
                      </a:lnTo>
                      <a:lnTo>
                        <a:pt x="184" y="241"/>
                      </a:lnTo>
                      <a:lnTo>
                        <a:pt x="183" y="238"/>
                      </a:lnTo>
                      <a:lnTo>
                        <a:pt x="177" y="233"/>
                      </a:lnTo>
                      <a:lnTo>
                        <a:pt x="172" y="227"/>
                      </a:lnTo>
                      <a:lnTo>
                        <a:pt x="170" y="224"/>
                      </a:lnTo>
                      <a:lnTo>
                        <a:pt x="168" y="223"/>
                      </a:lnTo>
                      <a:lnTo>
                        <a:pt x="163" y="218"/>
                      </a:lnTo>
                      <a:lnTo>
                        <a:pt x="158" y="213"/>
                      </a:lnTo>
                      <a:lnTo>
                        <a:pt x="156" y="209"/>
                      </a:lnTo>
                      <a:lnTo>
                        <a:pt x="153" y="207"/>
                      </a:lnTo>
                      <a:lnTo>
                        <a:pt x="148" y="202"/>
                      </a:lnTo>
                      <a:lnTo>
                        <a:pt x="143" y="198"/>
                      </a:lnTo>
                      <a:lnTo>
                        <a:pt x="141" y="194"/>
                      </a:lnTo>
                      <a:lnTo>
                        <a:pt x="138" y="191"/>
                      </a:lnTo>
                      <a:lnTo>
                        <a:pt x="132" y="187"/>
                      </a:lnTo>
                      <a:lnTo>
                        <a:pt x="128" y="183"/>
                      </a:lnTo>
                      <a:lnTo>
                        <a:pt x="125" y="179"/>
                      </a:lnTo>
                      <a:lnTo>
                        <a:pt x="121" y="175"/>
                      </a:lnTo>
                      <a:lnTo>
                        <a:pt x="119" y="174"/>
                      </a:lnTo>
                      <a:lnTo>
                        <a:pt x="117" y="174"/>
                      </a:lnTo>
                      <a:lnTo>
                        <a:pt x="138" y="151"/>
                      </a:lnTo>
                      <a:close/>
                      <a:moveTo>
                        <a:pt x="177" y="424"/>
                      </a:moveTo>
                      <a:lnTo>
                        <a:pt x="186" y="424"/>
                      </a:lnTo>
                      <a:lnTo>
                        <a:pt x="195" y="423"/>
                      </a:lnTo>
                      <a:lnTo>
                        <a:pt x="204" y="420"/>
                      </a:lnTo>
                      <a:lnTo>
                        <a:pt x="215" y="416"/>
                      </a:lnTo>
                      <a:lnTo>
                        <a:pt x="225" y="411"/>
                      </a:lnTo>
                      <a:lnTo>
                        <a:pt x="234" y="404"/>
                      </a:lnTo>
                      <a:lnTo>
                        <a:pt x="245" y="395"/>
                      </a:lnTo>
                      <a:lnTo>
                        <a:pt x="255" y="383"/>
                      </a:lnTo>
                      <a:lnTo>
                        <a:pt x="271" y="409"/>
                      </a:lnTo>
                      <a:lnTo>
                        <a:pt x="282" y="431"/>
                      </a:lnTo>
                      <a:lnTo>
                        <a:pt x="293" y="452"/>
                      </a:lnTo>
                      <a:lnTo>
                        <a:pt x="302" y="469"/>
                      </a:lnTo>
                      <a:lnTo>
                        <a:pt x="311" y="494"/>
                      </a:lnTo>
                      <a:lnTo>
                        <a:pt x="315" y="503"/>
                      </a:lnTo>
                      <a:lnTo>
                        <a:pt x="336" y="572"/>
                      </a:lnTo>
                      <a:lnTo>
                        <a:pt x="338" y="576"/>
                      </a:lnTo>
                      <a:lnTo>
                        <a:pt x="341" y="579"/>
                      </a:lnTo>
                      <a:lnTo>
                        <a:pt x="346" y="582"/>
                      </a:lnTo>
                      <a:lnTo>
                        <a:pt x="350" y="583"/>
                      </a:lnTo>
                      <a:lnTo>
                        <a:pt x="350" y="583"/>
                      </a:lnTo>
                      <a:lnTo>
                        <a:pt x="351" y="583"/>
                      </a:lnTo>
                      <a:lnTo>
                        <a:pt x="355" y="583"/>
                      </a:lnTo>
                      <a:lnTo>
                        <a:pt x="359" y="580"/>
                      </a:lnTo>
                      <a:lnTo>
                        <a:pt x="362" y="578"/>
                      </a:lnTo>
                      <a:lnTo>
                        <a:pt x="364" y="575"/>
                      </a:lnTo>
                      <a:lnTo>
                        <a:pt x="398" y="511"/>
                      </a:lnTo>
                      <a:lnTo>
                        <a:pt x="402" y="505"/>
                      </a:lnTo>
                      <a:lnTo>
                        <a:pt x="409" y="493"/>
                      </a:lnTo>
                      <a:lnTo>
                        <a:pt x="422" y="474"/>
                      </a:lnTo>
                      <a:lnTo>
                        <a:pt x="441" y="453"/>
                      </a:lnTo>
                      <a:lnTo>
                        <a:pt x="450" y="464"/>
                      </a:lnTo>
                      <a:lnTo>
                        <a:pt x="458" y="471"/>
                      </a:lnTo>
                      <a:lnTo>
                        <a:pt x="468" y="479"/>
                      </a:lnTo>
                      <a:lnTo>
                        <a:pt x="477" y="483"/>
                      </a:lnTo>
                      <a:lnTo>
                        <a:pt x="485" y="487"/>
                      </a:lnTo>
                      <a:lnTo>
                        <a:pt x="495" y="489"/>
                      </a:lnTo>
                      <a:lnTo>
                        <a:pt x="502" y="490"/>
                      </a:lnTo>
                      <a:lnTo>
                        <a:pt x="511" y="490"/>
                      </a:lnTo>
                      <a:lnTo>
                        <a:pt x="522" y="490"/>
                      </a:lnTo>
                      <a:lnTo>
                        <a:pt x="532" y="488"/>
                      </a:lnTo>
                      <a:lnTo>
                        <a:pt x="544" y="485"/>
                      </a:lnTo>
                      <a:lnTo>
                        <a:pt x="555" y="480"/>
                      </a:lnTo>
                      <a:lnTo>
                        <a:pt x="566" y="473"/>
                      </a:lnTo>
                      <a:lnTo>
                        <a:pt x="576" y="467"/>
                      </a:lnTo>
                      <a:lnTo>
                        <a:pt x="586" y="458"/>
                      </a:lnTo>
                      <a:lnTo>
                        <a:pt x="596" y="449"/>
                      </a:lnTo>
                      <a:lnTo>
                        <a:pt x="604" y="438"/>
                      </a:lnTo>
                      <a:lnTo>
                        <a:pt x="612" y="426"/>
                      </a:lnTo>
                      <a:lnTo>
                        <a:pt x="619" y="412"/>
                      </a:lnTo>
                      <a:lnTo>
                        <a:pt x="626" y="397"/>
                      </a:lnTo>
                      <a:lnTo>
                        <a:pt x="631" y="381"/>
                      </a:lnTo>
                      <a:lnTo>
                        <a:pt x="635" y="364"/>
                      </a:lnTo>
                      <a:lnTo>
                        <a:pt x="640" y="346"/>
                      </a:lnTo>
                      <a:lnTo>
                        <a:pt x="643" y="327"/>
                      </a:lnTo>
                      <a:lnTo>
                        <a:pt x="644" y="308"/>
                      </a:lnTo>
                      <a:lnTo>
                        <a:pt x="645" y="290"/>
                      </a:lnTo>
                      <a:lnTo>
                        <a:pt x="645" y="272"/>
                      </a:lnTo>
                      <a:lnTo>
                        <a:pt x="644" y="253"/>
                      </a:lnTo>
                      <a:lnTo>
                        <a:pt x="642" y="236"/>
                      </a:lnTo>
                      <a:lnTo>
                        <a:pt x="639" y="219"/>
                      </a:lnTo>
                      <a:lnTo>
                        <a:pt x="634" y="204"/>
                      </a:lnTo>
                      <a:lnTo>
                        <a:pt x="629" y="190"/>
                      </a:lnTo>
                      <a:lnTo>
                        <a:pt x="627" y="187"/>
                      </a:lnTo>
                      <a:lnTo>
                        <a:pt x="625" y="185"/>
                      </a:lnTo>
                      <a:lnTo>
                        <a:pt x="621" y="184"/>
                      </a:lnTo>
                      <a:lnTo>
                        <a:pt x="619" y="183"/>
                      </a:lnTo>
                      <a:lnTo>
                        <a:pt x="615" y="182"/>
                      </a:lnTo>
                      <a:lnTo>
                        <a:pt x="612" y="183"/>
                      </a:lnTo>
                      <a:lnTo>
                        <a:pt x="609" y="183"/>
                      </a:lnTo>
                      <a:lnTo>
                        <a:pt x="606" y="184"/>
                      </a:lnTo>
                      <a:lnTo>
                        <a:pt x="593" y="193"/>
                      </a:lnTo>
                      <a:lnTo>
                        <a:pt x="581" y="201"/>
                      </a:lnTo>
                      <a:lnTo>
                        <a:pt x="569" y="207"/>
                      </a:lnTo>
                      <a:lnTo>
                        <a:pt x="556" y="212"/>
                      </a:lnTo>
                      <a:lnTo>
                        <a:pt x="532" y="220"/>
                      </a:lnTo>
                      <a:lnTo>
                        <a:pt x="509" y="227"/>
                      </a:lnTo>
                      <a:lnTo>
                        <a:pt x="488" y="232"/>
                      </a:lnTo>
                      <a:lnTo>
                        <a:pt x="468" y="240"/>
                      </a:lnTo>
                      <a:lnTo>
                        <a:pt x="457" y="243"/>
                      </a:lnTo>
                      <a:lnTo>
                        <a:pt x="447" y="248"/>
                      </a:lnTo>
                      <a:lnTo>
                        <a:pt x="436" y="253"/>
                      </a:lnTo>
                      <a:lnTo>
                        <a:pt x="425" y="260"/>
                      </a:lnTo>
                      <a:lnTo>
                        <a:pt x="414" y="268"/>
                      </a:lnTo>
                      <a:lnTo>
                        <a:pt x="405" y="277"/>
                      </a:lnTo>
                      <a:lnTo>
                        <a:pt x="396" y="287"/>
                      </a:lnTo>
                      <a:lnTo>
                        <a:pt x="389" y="297"/>
                      </a:lnTo>
                      <a:lnTo>
                        <a:pt x="382" y="308"/>
                      </a:lnTo>
                      <a:lnTo>
                        <a:pt x="379" y="319"/>
                      </a:lnTo>
                      <a:lnTo>
                        <a:pt x="376" y="330"/>
                      </a:lnTo>
                      <a:lnTo>
                        <a:pt x="375" y="341"/>
                      </a:lnTo>
                      <a:lnTo>
                        <a:pt x="376" y="350"/>
                      </a:lnTo>
                      <a:lnTo>
                        <a:pt x="377" y="359"/>
                      </a:lnTo>
                      <a:lnTo>
                        <a:pt x="380" y="369"/>
                      </a:lnTo>
                      <a:lnTo>
                        <a:pt x="385" y="379"/>
                      </a:lnTo>
                      <a:lnTo>
                        <a:pt x="377" y="390"/>
                      </a:lnTo>
                      <a:lnTo>
                        <a:pt x="368" y="398"/>
                      </a:lnTo>
                      <a:lnTo>
                        <a:pt x="359" y="381"/>
                      </a:lnTo>
                      <a:lnTo>
                        <a:pt x="348" y="362"/>
                      </a:lnTo>
                      <a:lnTo>
                        <a:pt x="335" y="340"/>
                      </a:lnTo>
                      <a:lnTo>
                        <a:pt x="321" y="319"/>
                      </a:lnTo>
                      <a:lnTo>
                        <a:pt x="330" y="311"/>
                      </a:lnTo>
                      <a:lnTo>
                        <a:pt x="337" y="304"/>
                      </a:lnTo>
                      <a:lnTo>
                        <a:pt x="345" y="296"/>
                      </a:lnTo>
                      <a:lnTo>
                        <a:pt x="350" y="289"/>
                      </a:lnTo>
                      <a:lnTo>
                        <a:pt x="355" y="280"/>
                      </a:lnTo>
                      <a:lnTo>
                        <a:pt x="360" y="272"/>
                      </a:lnTo>
                      <a:lnTo>
                        <a:pt x="363" y="263"/>
                      </a:lnTo>
                      <a:lnTo>
                        <a:pt x="365" y="253"/>
                      </a:lnTo>
                      <a:lnTo>
                        <a:pt x="367" y="244"/>
                      </a:lnTo>
                      <a:lnTo>
                        <a:pt x="368" y="233"/>
                      </a:lnTo>
                      <a:lnTo>
                        <a:pt x="368" y="223"/>
                      </a:lnTo>
                      <a:lnTo>
                        <a:pt x="367" y="214"/>
                      </a:lnTo>
                      <a:lnTo>
                        <a:pt x="366" y="205"/>
                      </a:lnTo>
                      <a:lnTo>
                        <a:pt x="364" y="196"/>
                      </a:lnTo>
                      <a:lnTo>
                        <a:pt x="361" y="187"/>
                      </a:lnTo>
                      <a:lnTo>
                        <a:pt x="358" y="178"/>
                      </a:lnTo>
                      <a:lnTo>
                        <a:pt x="350" y="163"/>
                      </a:lnTo>
                      <a:lnTo>
                        <a:pt x="341" y="149"/>
                      </a:lnTo>
                      <a:lnTo>
                        <a:pt x="333" y="137"/>
                      </a:lnTo>
                      <a:lnTo>
                        <a:pt x="324" y="127"/>
                      </a:lnTo>
                      <a:lnTo>
                        <a:pt x="318" y="119"/>
                      </a:lnTo>
                      <a:lnTo>
                        <a:pt x="310" y="113"/>
                      </a:lnTo>
                      <a:lnTo>
                        <a:pt x="304" y="107"/>
                      </a:lnTo>
                      <a:lnTo>
                        <a:pt x="296" y="101"/>
                      </a:lnTo>
                      <a:lnTo>
                        <a:pt x="280" y="92"/>
                      </a:lnTo>
                      <a:lnTo>
                        <a:pt x="263" y="84"/>
                      </a:lnTo>
                      <a:lnTo>
                        <a:pt x="245" y="77"/>
                      </a:lnTo>
                      <a:lnTo>
                        <a:pt x="227" y="71"/>
                      </a:lnTo>
                      <a:lnTo>
                        <a:pt x="207" y="67"/>
                      </a:lnTo>
                      <a:lnTo>
                        <a:pt x="188" y="62"/>
                      </a:lnTo>
                      <a:lnTo>
                        <a:pt x="153" y="53"/>
                      </a:lnTo>
                      <a:lnTo>
                        <a:pt x="117" y="41"/>
                      </a:lnTo>
                      <a:lnTo>
                        <a:pt x="100" y="34"/>
                      </a:lnTo>
                      <a:lnTo>
                        <a:pt x="83" y="26"/>
                      </a:lnTo>
                      <a:lnTo>
                        <a:pt x="67" y="16"/>
                      </a:lnTo>
                      <a:lnTo>
                        <a:pt x="51" y="5"/>
                      </a:lnTo>
                      <a:lnTo>
                        <a:pt x="48" y="3"/>
                      </a:lnTo>
                      <a:lnTo>
                        <a:pt x="45" y="1"/>
                      </a:lnTo>
                      <a:lnTo>
                        <a:pt x="41" y="0"/>
                      </a:lnTo>
                      <a:lnTo>
                        <a:pt x="38" y="1"/>
                      </a:lnTo>
                      <a:lnTo>
                        <a:pt x="35" y="3"/>
                      </a:lnTo>
                      <a:lnTo>
                        <a:pt x="33" y="4"/>
                      </a:lnTo>
                      <a:lnTo>
                        <a:pt x="29" y="6"/>
                      </a:lnTo>
                      <a:lnTo>
                        <a:pt x="28" y="9"/>
                      </a:lnTo>
                      <a:lnTo>
                        <a:pt x="23" y="19"/>
                      </a:lnTo>
                      <a:lnTo>
                        <a:pt x="19" y="28"/>
                      </a:lnTo>
                      <a:lnTo>
                        <a:pt x="15" y="38"/>
                      </a:lnTo>
                      <a:lnTo>
                        <a:pt x="12" y="49"/>
                      </a:lnTo>
                      <a:lnTo>
                        <a:pt x="7" y="71"/>
                      </a:lnTo>
                      <a:lnTo>
                        <a:pt x="4" y="95"/>
                      </a:lnTo>
                      <a:lnTo>
                        <a:pt x="1" y="119"/>
                      </a:lnTo>
                      <a:lnTo>
                        <a:pt x="0" y="144"/>
                      </a:lnTo>
                      <a:lnTo>
                        <a:pt x="1" y="169"/>
                      </a:lnTo>
                      <a:lnTo>
                        <a:pt x="4" y="194"/>
                      </a:lnTo>
                      <a:lnTo>
                        <a:pt x="7" y="219"/>
                      </a:lnTo>
                      <a:lnTo>
                        <a:pt x="11" y="243"/>
                      </a:lnTo>
                      <a:lnTo>
                        <a:pt x="16" y="266"/>
                      </a:lnTo>
                      <a:lnTo>
                        <a:pt x="24" y="288"/>
                      </a:lnTo>
                      <a:lnTo>
                        <a:pt x="31" y="309"/>
                      </a:lnTo>
                      <a:lnTo>
                        <a:pt x="40" y="327"/>
                      </a:lnTo>
                      <a:lnTo>
                        <a:pt x="50" y="344"/>
                      </a:lnTo>
                      <a:lnTo>
                        <a:pt x="59" y="357"/>
                      </a:lnTo>
                      <a:lnTo>
                        <a:pt x="73" y="372"/>
                      </a:lnTo>
                      <a:lnTo>
                        <a:pt x="88" y="386"/>
                      </a:lnTo>
                      <a:lnTo>
                        <a:pt x="102" y="397"/>
                      </a:lnTo>
                      <a:lnTo>
                        <a:pt x="117" y="407"/>
                      </a:lnTo>
                      <a:lnTo>
                        <a:pt x="132" y="414"/>
                      </a:lnTo>
                      <a:lnTo>
                        <a:pt x="147" y="420"/>
                      </a:lnTo>
                      <a:lnTo>
                        <a:pt x="162" y="423"/>
                      </a:lnTo>
                      <a:lnTo>
                        <a:pt x="177" y="4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Freeform 2329">
                  <a:extLst>
                    <a:ext uri="{FF2B5EF4-FFF2-40B4-BE49-F238E27FC236}">
                      <a16:creationId xmlns:a16="http://schemas.microsoft.com/office/drawing/2014/main" id="{728565D3-8E59-485B-82CC-9449E990D6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87025" y="946150"/>
                  <a:ext cx="57150" cy="95250"/>
                </a:xfrm>
                <a:custGeom>
                  <a:avLst/>
                  <a:gdLst>
                    <a:gd name="T0" fmla="*/ 166 w 181"/>
                    <a:gd name="T1" fmla="*/ 0 h 301"/>
                    <a:gd name="T2" fmla="*/ 15 w 181"/>
                    <a:gd name="T3" fmla="*/ 0 h 301"/>
                    <a:gd name="T4" fmla="*/ 12 w 181"/>
                    <a:gd name="T5" fmla="*/ 0 h 301"/>
                    <a:gd name="T6" fmla="*/ 10 w 181"/>
                    <a:gd name="T7" fmla="*/ 1 h 301"/>
                    <a:gd name="T8" fmla="*/ 6 w 181"/>
                    <a:gd name="T9" fmla="*/ 2 h 301"/>
                    <a:gd name="T10" fmla="*/ 4 w 181"/>
                    <a:gd name="T11" fmla="*/ 4 h 301"/>
                    <a:gd name="T12" fmla="*/ 2 w 181"/>
                    <a:gd name="T13" fmla="*/ 6 h 301"/>
                    <a:gd name="T14" fmla="*/ 1 w 181"/>
                    <a:gd name="T15" fmla="*/ 9 h 301"/>
                    <a:gd name="T16" fmla="*/ 0 w 181"/>
                    <a:gd name="T17" fmla="*/ 12 h 301"/>
                    <a:gd name="T18" fmla="*/ 0 w 181"/>
                    <a:gd name="T19" fmla="*/ 15 h 301"/>
                    <a:gd name="T20" fmla="*/ 0 w 181"/>
                    <a:gd name="T21" fmla="*/ 286 h 301"/>
                    <a:gd name="T22" fmla="*/ 0 w 181"/>
                    <a:gd name="T23" fmla="*/ 290 h 301"/>
                    <a:gd name="T24" fmla="*/ 1 w 181"/>
                    <a:gd name="T25" fmla="*/ 293 h 301"/>
                    <a:gd name="T26" fmla="*/ 2 w 181"/>
                    <a:gd name="T27" fmla="*/ 295 h 301"/>
                    <a:gd name="T28" fmla="*/ 4 w 181"/>
                    <a:gd name="T29" fmla="*/ 297 h 301"/>
                    <a:gd name="T30" fmla="*/ 6 w 181"/>
                    <a:gd name="T31" fmla="*/ 299 h 301"/>
                    <a:gd name="T32" fmla="*/ 10 w 181"/>
                    <a:gd name="T33" fmla="*/ 300 h 301"/>
                    <a:gd name="T34" fmla="*/ 12 w 181"/>
                    <a:gd name="T35" fmla="*/ 301 h 301"/>
                    <a:gd name="T36" fmla="*/ 15 w 181"/>
                    <a:gd name="T37" fmla="*/ 301 h 301"/>
                    <a:gd name="T38" fmla="*/ 166 w 181"/>
                    <a:gd name="T39" fmla="*/ 301 h 301"/>
                    <a:gd name="T40" fmla="*/ 169 w 181"/>
                    <a:gd name="T41" fmla="*/ 301 h 301"/>
                    <a:gd name="T42" fmla="*/ 171 w 181"/>
                    <a:gd name="T43" fmla="*/ 300 h 301"/>
                    <a:gd name="T44" fmla="*/ 175 w 181"/>
                    <a:gd name="T45" fmla="*/ 299 h 301"/>
                    <a:gd name="T46" fmla="*/ 177 w 181"/>
                    <a:gd name="T47" fmla="*/ 297 h 301"/>
                    <a:gd name="T48" fmla="*/ 178 w 181"/>
                    <a:gd name="T49" fmla="*/ 295 h 301"/>
                    <a:gd name="T50" fmla="*/ 180 w 181"/>
                    <a:gd name="T51" fmla="*/ 293 h 301"/>
                    <a:gd name="T52" fmla="*/ 181 w 181"/>
                    <a:gd name="T53" fmla="*/ 290 h 301"/>
                    <a:gd name="T54" fmla="*/ 181 w 181"/>
                    <a:gd name="T55" fmla="*/ 286 h 301"/>
                    <a:gd name="T56" fmla="*/ 181 w 181"/>
                    <a:gd name="T57" fmla="*/ 15 h 301"/>
                    <a:gd name="T58" fmla="*/ 181 w 181"/>
                    <a:gd name="T59" fmla="*/ 12 h 301"/>
                    <a:gd name="T60" fmla="*/ 180 w 181"/>
                    <a:gd name="T61" fmla="*/ 9 h 301"/>
                    <a:gd name="T62" fmla="*/ 179 w 181"/>
                    <a:gd name="T63" fmla="*/ 6 h 301"/>
                    <a:gd name="T64" fmla="*/ 177 w 181"/>
                    <a:gd name="T65" fmla="*/ 4 h 301"/>
                    <a:gd name="T66" fmla="*/ 175 w 181"/>
                    <a:gd name="T67" fmla="*/ 2 h 301"/>
                    <a:gd name="T68" fmla="*/ 171 w 181"/>
                    <a:gd name="T69" fmla="*/ 1 h 301"/>
                    <a:gd name="T70" fmla="*/ 169 w 181"/>
                    <a:gd name="T71" fmla="*/ 0 h 301"/>
                    <a:gd name="T72" fmla="*/ 166 w 181"/>
                    <a:gd name="T73" fmla="*/ 0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81" h="301">
                      <a:moveTo>
                        <a:pt x="166" y="0"/>
                      </a:moveTo>
                      <a:lnTo>
                        <a:pt x="15" y="0"/>
                      </a:lnTo>
                      <a:lnTo>
                        <a:pt x="12" y="0"/>
                      </a:lnTo>
                      <a:lnTo>
                        <a:pt x="10" y="1"/>
                      </a:lnTo>
                      <a:lnTo>
                        <a:pt x="6" y="2"/>
                      </a:lnTo>
                      <a:lnTo>
                        <a:pt x="4" y="4"/>
                      </a:lnTo>
                      <a:lnTo>
                        <a:pt x="2" y="6"/>
                      </a:lnTo>
                      <a:lnTo>
                        <a:pt x="1" y="9"/>
                      </a:lnTo>
                      <a:lnTo>
                        <a:pt x="0" y="12"/>
                      </a:lnTo>
                      <a:lnTo>
                        <a:pt x="0" y="15"/>
                      </a:lnTo>
                      <a:lnTo>
                        <a:pt x="0" y="286"/>
                      </a:lnTo>
                      <a:lnTo>
                        <a:pt x="0" y="290"/>
                      </a:lnTo>
                      <a:lnTo>
                        <a:pt x="1" y="293"/>
                      </a:lnTo>
                      <a:lnTo>
                        <a:pt x="2" y="295"/>
                      </a:lnTo>
                      <a:lnTo>
                        <a:pt x="4" y="297"/>
                      </a:lnTo>
                      <a:lnTo>
                        <a:pt x="6" y="299"/>
                      </a:lnTo>
                      <a:lnTo>
                        <a:pt x="10" y="300"/>
                      </a:lnTo>
                      <a:lnTo>
                        <a:pt x="12" y="301"/>
                      </a:lnTo>
                      <a:lnTo>
                        <a:pt x="15" y="301"/>
                      </a:lnTo>
                      <a:lnTo>
                        <a:pt x="166" y="301"/>
                      </a:lnTo>
                      <a:lnTo>
                        <a:pt x="169" y="301"/>
                      </a:lnTo>
                      <a:lnTo>
                        <a:pt x="171" y="300"/>
                      </a:lnTo>
                      <a:lnTo>
                        <a:pt x="175" y="299"/>
                      </a:lnTo>
                      <a:lnTo>
                        <a:pt x="177" y="297"/>
                      </a:lnTo>
                      <a:lnTo>
                        <a:pt x="178" y="295"/>
                      </a:lnTo>
                      <a:lnTo>
                        <a:pt x="180" y="293"/>
                      </a:lnTo>
                      <a:lnTo>
                        <a:pt x="181" y="290"/>
                      </a:lnTo>
                      <a:lnTo>
                        <a:pt x="181" y="286"/>
                      </a:lnTo>
                      <a:lnTo>
                        <a:pt x="181" y="15"/>
                      </a:lnTo>
                      <a:lnTo>
                        <a:pt x="181" y="12"/>
                      </a:lnTo>
                      <a:lnTo>
                        <a:pt x="180" y="9"/>
                      </a:lnTo>
                      <a:lnTo>
                        <a:pt x="179" y="6"/>
                      </a:lnTo>
                      <a:lnTo>
                        <a:pt x="177" y="4"/>
                      </a:lnTo>
                      <a:lnTo>
                        <a:pt x="175" y="2"/>
                      </a:lnTo>
                      <a:lnTo>
                        <a:pt x="171" y="1"/>
                      </a:lnTo>
                      <a:lnTo>
                        <a:pt x="169" y="0"/>
                      </a:lnTo>
                      <a:lnTo>
                        <a:pt x="16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Freeform 2330">
                  <a:extLst>
                    <a:ext uri="{FF2B5EF4-FFF2-40B4-BE49-F238E27FC236}">
                      <a16:creationId xmlns:a16="http://schemas.microsoft.com/office/drawing/2014/main" id="{E204DEF2-7A6D-4B61-962C-7A52976D8C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48938" y="955675"/>
                  <a:ext cx="225425" cy="104775"/>
                </a:xfrm>
                <a:custGeom>
                  <a:avLst/>
                  <a:gdLst>
                    <a:gd name="T0" fmla="*/ 690 w 710"/>
                    <a:gd name="T1" fmla="*/ 110 h 332"/>
                    <a:gd name="T2" fmla="*/ 667 w 710"/>
                    <a:gd name="T3" fmla="*/ 95 h 332"/>
                    <a:gd name="T4" fmla="*/ 645 w 710"/>
                    <a:gd name="T5" fmla="*/ 88 h 332"/>
                    <a:gd name="T6" fmla="*/ 623 w 710"/>
                    <a:gd name="T7" fmla="*/ 86 h 332"/>
                    <a:gd name="T8" fmla="*/ 584 w 710"/>
                    <a:gd name="T9" fmla="*/ 92 h 332"/>
                    <a:gd name="T10" fmla="*/ 503 w 710"/>
                    <a:gd name="T11" fmla="*/ 138 h 332"/>
                    <a:gd name="T12" fmla="*/ 487 w 710"/>
                    <a:gd name="T13" fmla="*/ 163 h 332"/>
                    <a:gd name="T14" fmla="*/ 469 w 710"/>
                    <a:gd name="T15" fmla="*/ 175 h 332"/>
                    <a:gd name="T16" fmla="*/ 446 w 710"/>
                    <a:gd name="T17" fmla="*/ 180 h 332"/>
                    <a:gd name="T18" fmla="*/ 226 w 710"/>
                    <a:gd name="T19" fmla="*/ 181 h 332"/>
                    <a:gd name="T20" fmla="*/ 218 w 710"/>
                    <a:gd name="T21" fmla="*/ 179 h 332"/>
                    <a:gd name="T22" fmla="*/ 213 w 710"/>
                    <a:gd name="T23" fmla="*/ 172 h 332"/>
                    <a:gd name="T24" fmla="*/ 211 w 710"/>
                    <a:gd name="T25" fmla="*/ 163 h 332"/>
                    <a:gd name="T26" fmla="*/ 216 w 710"/>
                    <a:gd name="T27" fmla="*/ 156 h 332"/>
                    <a:gd name="T28" fmla="*/ 223 w 710"/>
                    <a:gd name="T29" fmla="*/ 151 h 332"/>
                    <a:gd name="T30" fmla="*/ 438 w 710"/>
                    <a:gd name="T31" fmla="*/ 151 h 332"/>
                    <a:gd name="T32" fmla="*/ 462 w 710"/>
                    <a:gd name="T33" fmla="*/ 143 h 332"/>
                    <a:gd name="T34" fmla="*/ 477 w 710"/>
                    <a:gd name="T35" fmla="*/ 123 h 332"/>
                    <a:gd name="T36" fmla="*/ 480 w 710"/>
                    <a:gd name="T37" fmla="*/ 102 h 332"/>
                    <a:gd name="T38" fmla="*/ 471 w 710"/>
                    <a:gd name="T39" fmla="*/ 84 h 332"/>
                    <a:gd name="T40" fmla="*/ 452 w 710"/>
                    <a:gd name="T41" fmla="*/ 67 h 332"/>
                    <a:gd name="T42" fmla="*/ 423 w 710"/>
                    <a:gd name="T43" fmla="*/ 60 h 332"/>
                    <a:gd name="T44" fmla="*/ 391 w 710"/>
                    <a:gd name="T45" fmla="*/ 60 h 332"/>
                    <a:gd name="T46" fmla="*/ 365 w 710"/>
                    <a:gd name="T47" fmla="*/ 60 h 332"/>
                    <a:gd name="T48" fmla="*/ 338 w 710"/>
                    <a:gd name="T49" fmla="*/ 60 h 332"/>
                    <a:gd name="T50" fmla="*/ 308 w 710"/>
                    <a:gd name="T51" fmla="*/ 60 h 332"/>
                    <a:gd name="T52" fmla="*/ 247 w 710"/>
                    <a:gd name="T53" fmla="*/ 24 h 332"/>
                    <a:gd name="T54" fmla="*/ 181 w 710"/>
                    <a:gd name="T55" fmla="*/ 3 h 332"/>
                    <a:gd name="T56" fmla="*/ 15 w 710"/>
                    <a:gd name="T57" fmla="*/ 0 h 332"/>
                    <a:gd name="T58" fmla="*/ 7 w 710"/>
                    <a:gd name="T59" fmla="*/ 2 h 332"/>
                    <a:gd name="T60" fmla="*/ 1 w 710"/>
                    <a:gd name="T61" fmla="*/ 10 h 332"/>
                    <a:gd name="T62" fmla="*/ 0 w 710"/>
                    <a:gd name="T63" fmla="*/ 225 h 332"/>
                    <a:gd name="T64" fmla="*/ 7 w 710"/>
                    <a:gd name="T65" fmla="*/ 236 h 332"/>
                    <a:gd name="T66" fmla="*/ 90 w 710"/>
                    <a:gd name="T67" fmla="*/ 266 h 332"/>
                    <a:gd name="T68" fmla="*/ 205 w 710"/>
                    <a:gd name="T69" fmla="*/ 308 h 332"/>
                    <a:gd name="T70" fmla="*/ 282 w 710"/>
                    <a:gd name="T71" fmla="*/ 329 h 332"/>
                    <a:gd name="T72" fmla="*/ 321 w 710"/>
                    <a:gd name="T73" fmla="*/ 331 h 332"/>
                    <a:gd name="T74" fmla="*/ 348 w 710"/>
                    <a:gd name="T75" fmla="*/ 328 h 332"/>
                    <a:gd name="T76" fmla="*/ 409 w 710"/>
                    <a:gd name="T77" fmla="*/ 303 h 332"/>
                    <a:gd name="T78" fmla="*/ 495 w 710"/>
                    <a:gd name="T79" fmla="*/ 258 h 332"/>
                    <a:gd name="T80" fmla="*/ 558 w 710"/>
                    <a:gd name="T81" fmla="*/ 224 h 332"/>
                    <a:gd name="T82" fmla="*/ 638 w 710"/>
                    <a:gd name="T83" fmla="*/ 181 h 332"/>
                    <a:gd name="T84" fmla="*/ 705 w 710"/>
                    <a:gd name="T85" fmla="*/ 148 h 332"/>
                    <a:gd name="T86" fmla="*/ 710 w 710"/>
                    <a:gd name="T87" fmla="*/ 138 h 332"/>
                    <a:gd name="T88" fmla="*/ 708 w 710"/>
                    <a:gd name="T89" fmla="*/ 129 h 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710" h="332">
                      <a:moveTo>
                        <a:pt x="706" y="125"/>
                      </a:moveTo>
                      <a:lnTo>
                        <a:pt x="697" y="117"/>
                      </a:lnTo>
                      <a:lnTo>
                        <a:pt x="690" y="110"/>
                      </a:lnTo>
                      <a:lnTo>
                        <a:pt x="681" y="105"/>
                      </a:lnTo>
                      <a:lnTo>
                        <a:pt x="674" y="100"/>
                      </a:lnTo>
                      <a:lnTo>
                        <a:pt x="667" y="95"/>
                      </a:lnTo>
                      <a:lnTo>
                        <a:pt x="660" y="92"/>
                      </a:lnTo>
                      <a:lnTo>
                        <a:pt x="652" y="89"/>
                      </a:lnTo>
                      <a:lnTo>
                        <a:pt x="645" y="88"/>
                      </a:lnTo>
                      <a:lnTo>
                        <a:pt x="638" y="86"/>
                      </a:lnTo>
                      <a:lnTo>
                        <a:pt x="631" y="86"/>
                      </a:lnTo>
                      <a:lnTo>
                        <a:pt x="623" y="86"/>
                      </a:lnTo>
                      <a:lnTo>
                        <a:pt x="616" y="86"/>
                      </a:lnTo>
                      <a:lnTo>
                        <a:pt x="601" y="88"/>
                      </a:lnTo>
                      <a:lnTo>
                        <a:pt x="584" y="92"/>
                      </a:lnTo>
                      <a:lnTo>
                        <a:pt x="510" y="116"/>
                      </a:lnTo>
                      <a:lnTo>
                        <a:pt x="507" y="128"/>
                      </a:lnTo>
                      <a:lnTo>
                        <a:pt x="503" y="138"/>
                      </a:lnTo>
                      <a:lnTo>
                        <a:pt x="499" y="148"/>
                      </a:lnTo>
                      <a:lnTo>
                        <a:pt x="492" y="157"/>
                      </a:lnTo>
                      <a:lnTo>
                        <a:pt x="487" y="163"/>
                      </a:lnTo>
                      <a:lnTo>
                        <a:pt x="482" y="167"/>
                      </a:lnTo>
                      <a:lnTo>
                        <a:pt x="475" y="172"/>
                      </a:lnTo>
                      <a:lnTo>
                        <a:pt x="469" y="175"/>
                      </a:lnTo>
                      <a:lnTo>
                        <a:pt x="461" y="178"/>
                      </a:lnTo>
                      <a:lnTo>
                        <a:pt x="454" y="179"/>
                      </a:lnTo>
                      <a:lnTo>
                        <a:pt x="446" y="180"/>
                      </a:lnTo>
                      <a:lnTo>
                        <a:pt x="438" y="181"/>
                      </a:lnTo>
                      <a:lnTo>
                        <a:pt x="423" y="181"/>
                      </a:lnTo>
                      <a:lnTo>
                        <a:pt x="226" y="181"/>
                      </a:lnTo>
                      <a:lnTo>
                        <a:pt x="223" y="180"/>
                      </a:lnTo>
                      <a:lnTo>
                        <a:pt x="221" y="180"/>
                      </a:lnTo>
                      <a:lnTo>
                        <a:pt x="218" y="179"/>
                      </a:lnTo>
                      <a:lnTo>
                        <a:pt x="216" y="177"/>
                      </a:lnTo>
                      <a:lnTo>
                        <a:pt x="215" y="175"/>
                      </a:lnTo>
                      <a:lnTo>
                        <a:pt x="213" y="172"/>
                      </a:lnTo>
                      <a:lnTo>
                        <a:pt x="211" y="169"/>
                      </a:lnTo>
                      <a:lnTo>
                        <a:pt x="211" y="166"/>
                      </a:lnTo>
                      <a:lnTo>
                        <a:pt x="211" y="163"/>
                      </a:lnTo>
                      <a:lnTo>
                        <a:pt x="213" y="160"/>
                      </a:lnTo>
                      <a:lnTo>
                        <a:pt x="215" y="158"/>
                      </a:lnTo>
                      <a:lnTo>
                        <a:pt x="216" y="156"/>
                      </a:lnTo>
                      <a:lnTo>
                        <a:pt x="218" y="153"/>
                      </a:lnTo>
                      <a:lnTo>
                        <a:pt x="221" y="152"/>
                      </a:lnTo>
                      <a:lnTo>
                        <a:pt x="223" y="151"/>
                      </a:lnTo>
                      <a:lnTo>
                        <a:pt x="226" y="151"/>
                      </a:lnTo>
                      <a:lnTo>
                        <a:pt x="423" y="151"/>
                      </a:lnTo>
                      <a:lnTo>
                        <a:pt x="438" y="151"/>
                      </a:lnTo>
                      <a:lnTo>
                        <a:pt x="447" y="150"/>
                      </a:lnTo>
                      <a:lnTo>
                        <a:pt x="456" y="147"/>
                      </a:lnTo>
                      <a:lnTo>
                        <a:pt x="462" y="143"/>
                      </a:lnTo>
                      <a:lnTo>
                        <a:pt x="469" y="137"/>
                      </a:lnTo>
                      <a:lnTo>
                        <a:pt x="473" y="131"/>
                      </a:lnTo>
                      <a:lnTo>
                        <a:pt x="477" y="123"/>
                      </a:lnTo>
                      <a:lnTo>
                        <a:pt x="478" y="115"/>
                      </a:lnTo>
                      <a:lnTo>
                        <a:pt x="480" y="105"/>
                      </a:lnTo>
                      <a:lnTo>
                        <a:pt x="480" y="102"/>
                      </a:lnTo>
                      <a:lnTo>
                        <a:pt x="480" y="98"/>
                      </a:lnTo>
                      <a:lnTo>
                        <a:pt x="476" y="91"/>
                      </a:lnTo>
                      <a:lnTo>
                        <a:pt x="471" y="84"/>
                      </a:lnTo>
                      <a:lnTo>
                        <a:pt x="466" y="77"/>
                      </a:lnTo>
                      <a:lnTo>
                        <a:pt x="459" y="72"/>
                      </a:lnTo>
                      <a:lnTo>
                        <a:pt x="452" y="67"/>
                      </a:lnTo>
                      <a:lnTo>
                        <a:pt x="443" y="63"/>
                      </a:lnTo>
                      <a:lnTo>
                        <a:pt x="433" y="61"/>
                      </a:lnTo>
                      <a:lnTo>
                        <a:pt x="423" y="60"/>
                      </a:lnTo>
                      <a:lnTo>
                        <a:pt x="411" y="60"/>
                      </a:lnTo>
                      <a:lnTo>
                        <a:pt x="400" y="60"/>
                      </a:lnTo>
                      <a:lnTo>
                        <a:pt x="391" y="60"/>
                      </a:lnTo>
                      <a:lnTo>
                        <a:pt x="382" y="60"/>
                      </a:lnTo>
                      <a:lnTo>
                        <a:pt x="373" y="60"/>
                      </a:lnTo>
                      <a:lnTo>
                        <a:pt x="365" y="60"/>
                      </a:lnTo>
                      <a:lnTo>
                        <a:pt x="355" y="60"/>
                      </a:lnTo>
                      <a:lnTo>
                        <a:pt x="347" y="60"/>
                      </a:lnTo>
                      <a:lnTo>
                        <a:pt x="338" y="60"/>
                      </a:lnTo>
                      <a:lnTo>
                        <a:pt x="329" y="60"/>
                      </a:lnTo>
                      <a:lnTo>
                        <a:pt x="319" y="60"/>
                      </a:lnTo>
                      <a:lnTo>
                        <a:pt x="308" y="60"/>
                      </a:lnTo>
                      <a:lnTo>
                        <a:pt x="288" y="46"/>
                      </a:lnTo>
                      <a:lnTo>
                        <a:pt x="267" y="34"/>
                      </a:lnTo>
                      <a:lnTo>
                        <a:pt x="247" y="24"/>
                      </a:lnTo>
                      <a:lnTo>
                        <a:pt x="225" y="15"/>
                      </a:lnTo>
                      <a:lnTo>
                        <a:pt x="204" y="9"/>
                      </a:lnTo>
                      <a:lnTo>
                        <a:pt x="181" y="3"/>
                      </a:lnTo>
                      <a:lnTo>
                        <a:pt x="159" y="1"/>
                      </a:lnTo>
                      <a:lnTo>
                        <a:pt x="136" y="0"/>
                      </a:lnTo>
                      <a:lnTo>
                        <a:pt x="15" y="0"/>
                      </a:lnTo>
                      <a:lnTo>
                        <a:pt x="12" y="0"/>
                      </a:lnTo>
                      <a:lnTo>
                        <a:pt x="10" y="1"/>
                      </a:lnTo>
                      <a:lnTo>
                        <a:pt x="7" y="2"/>
                      </a:lnTo>
                      <a:lnTo>
                        <a:pt x="4" y="4"/>
                      </a:lnTo>
                      <a:lnTo>
                        <a:pt x="2" y="6"/>
                      </a:lnTo>
                      <a:lnTo>
                        <a:pt x="1" y="10"/>
                      </a:lnTo>
                      <a:lnTo>
                        <a:pt x="0" y="12"/>
                      </a:lnTo>
                      <a:lnTo>
                        <a:pt x="0" y="15"/>
                      </a:lnTo>
                      <a:lnTo>
                        <a:pt x="0" y="225"/>
                      </a:lnTo>
                      <a:lnTo>
                        <a:pt x="1" y="230"/>
                      </a:lnTo>
                      <a:lnTo>
                        <a:pt x="3" y="233"/>
                      </a:lnTo>
                      <a:lnTo>
                        <a:pt x="7" y="236"/>
                      </a:lnTo>
                      <a:lnTo>
                        <a:pt x="11" y="238"/>
                      </a:lnTo>
                      <a:lnTo>
                        <a:pt x="53" y="253"/>
                      </a:lnTo>
                      <a:lnTo>
                        <a:pt x="90" y="266"/>
                      </a:lnTo>
                      <a:lnTo>
                        <a:pt x="123" y="279"/>
                      </a:lnTo>
                      <a:lnTo>
                        <a:pt x="154" y="290"/>
                      </a:lnTo>
                      <a:lnTo>
                        <a:pt x="205" y="308"/>
                      </a:lnTo>
                      <a:lnTo>
                        <a:pt x="247" y="321"/>
                      </a:lnTo>
                      <a:lnTo>
                        <a:pt x="265" y="326"/>
                      </a:lnTo>
                      <a:lnTo>
                        <a:pt x="282" y="329"/>
                      </a:lnTo>
                      <a:lnTo>
                        <a:pt x="297" y="331"/>
                      </a:lnTo>
                      <a:lnTo>
                        <a:pt x="312" y="332"/>
                      </a:lnTo>
                      <a:lnTo>
                        <a:pt x="321" y="331"/>
                      </a:lnTo>
                      <a:lnTo>
                        <a:pt x="330" y="331"/>
                      </a:lnTo>
                      <a:lnTo>
                        <a:pt x="339" y="329"/>
                      </a:lnTo>
                      <a:lnTo>
                        <a:pt x="348" y="328"/>
                      </a:lnTo>
                      <a:lnTo>
                        <a:pt x="367" y="322"/>
                      </a:lnTo>
                      <a:lnTo>
                        <a:pt x="387" y="314"/>
                      </a:lnTo>
                      <a:lnTo>
                        <a:pt x="409" y="303"/>
                      </a:lnTo>
                      <a:lnTo>
                        <a:pt x="435" y="292"/>
                      </a:lnTo>
                      <a:lnTo>
                        <a:pt x="462" y="276"/>
                      </a:lnTo>
                      <a:lnTo>
                        <a:pt x="495" y="258"/>
                      </a:lnTo>
                      <a:lnTo>
                        <a:pt x="514" y="248"/>
                      </a:lnTo>
                      <a:lnTo>
                        <a:pt x="535" y="237"/>
                      </a:lnTo>
                      <a:lnTo>
                        <a:pt x="558" y="224"/>
                      </a:lnTo>
                      <a:lnTo>
                        <a:pt x="583" y="211"/>
                      </a:lnTo>
                      <a:lnTo>
                        <a:pt x="609" y="197"/>
                      </a:lnTo>
                      <a:lnTo>
                        <a:pt x="638" y="181"/>
                      </a:lnTo>
                      <a:lnTo>
                        <a:pt x="668" y="166"/>
                      </a:lnTo>
                      <a:lnTo>
                        <a:pt x="702" y="149"/>
                      </a:lnTo>
                      <a:lnTo>
                        <a:pt x="705" y="148"/>
                      </a:lnTo>
                      <a:lnTo>
                        <a:pt x="707" y="145"/>
                      </a:lnTo>
                      <a:lnTo>
                        <a:pt x="709" y="142"/>
                      </a:lnTo>
                      <a:lnTo>
                        <a:pt x="710" y="138"/>
                      </a:lnTo>
                      <a:lnTo>
                        <a:pt x="710" y="135"/>
                      </a:lnTo>
                      <a:lnTo>
                        <a:pt x="709" y="132"/>
                      </a:lnTo>
                      <a:lnTo>
                        <a:pt x="708" y="129"/>
                      </a:lnTo>
                      <a:lnTo>
                        <a:pt x="706" y="1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BB0A2EDA-A204-4B0E-BBEB-CD13008DEFEA}"/>
                  </a:ext>
                </a:extLst>
              </p:cNvPr>
              <p:cNvGrpSpPr/>
              <p:nvPr/>
            </p:nvGrpSpPr>
            <p:grpSpPr>
              <a:xfrm>
                <a:off x="5820899" y="2762626"/>
                <a:ext cx="537224" cy="519416"/>
                <a:chOff x="4892675" y="2501900"/>
                <a:chExt cx="287338" cy="277813"/>
              </a:xfrm>
              <a:gradFill>
                <a:gsLst>
                  <a:gs pos="0">
                    <a:srgbClr val="0B63EB"/>
                  </a:gs>
                  <a:gs pos="100000">
                    <a:srgbClr val="43D782"/>
                  </a:gs>
                </a:gsLst>
                <a:lin ang="2700000" scaled="1"/>
              </a:gradFill>
            </p:grpSpPr>
            <p:sp>
              <p:nvSpPr>
                <p:cNvPr id="121" name="Freeform 300">
                  <a:extLst>
                    <a:ext uri="{FF2B5EF4-FFF2-40B4-BE49-F238E27FC236}">
                      <a16:creationId xmlns:a16="http://schemas.microsoft.com/office/drawing/2014/main" id="{A1C7CABC-2A3B-4450-A3EF-2225893198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4425" y="2501900"/>
                  <a:ext cx="227013" cy="157163"/>
                </a:xfrm>
                <a:custGeom>
                  <a:avLst/>
                  <a:gdLst>
                    <a:gd name="T0" fmla="*/ 19 w 712"/>
                    <a:gd name="T1" fmla="*/ 494 h 495"/>
                    <a:gd name="T2" fmla="*/ 679 w 712"/>
                    <a:gd name="T3" fmla="*/ 60 h 495"/>
                    <a:gd name="T4" fmla="*/ 668 w 712"/>
                    <a:gd name="T5" fmla="*/ 167 h 495"/>
                    <a:gd name="T6" fmla="*/ 669 w 712"/>
                    <a:gd name="T7" fmla="*/ 173 h 495"/>
                    <a:gd name="T8" fmla="*/ 672 w 712"/>
                    <a:gd name="T9" fmla="*/ 177 h 495"/>
                    <a:gd name="T10" fmla="*/ 677 w 712"/>
                    <a:gd name="T11" fmla="*/ 180 h 495"/>
                    <a:gd name="T12" fmla="*/ 682 w 712"/>
                    <a:gd name="T13" fmla="*/ 180 h 495"/>
                    <a:gd name="T14" fmla="*/ 688 w 712"/>
                    <a:gd name="T15" fmla="*/ 179 h 495"/>
                    <a:gd name="T16" fmla="*/ 696 w 712"/>
                    <a:gd name="T17" fmla="*/ 173 h 495"/>
                    <a:gd name="T18" fmla="*/ 712 w 712"/>
                    <a:gd name="T19" fmla="*/ 31 h 495"/>
                    <a:gd name="T20" fmla="*/ 712 w 712"/>
                    <a:gd name="T21" fmla="*/ 30 h 495"/>
                    <a:gd name="T22" fmla="*/ 712 w 712"/>
                    <a:gd name="T23" fmla="*/ 27 h 495"/>
                    <a:gd name="T24" fmla="*/ 711 w 712"/>
                    <a:gd name="T25" fmla="*/ 24 h 495"/>
                    <a:gd name="T26" fmla="*/ 710 w 712"/>
                    <a:gd name="T27" fmla="*/ 22 h 495"/>
                    <a:gd name="T28" fmla="*/ 710 w 712"/>
                    <a:gd name="T29" fmla="*/ 22 h 495"/>
                    <a:gd name="T30" fmla="*/ 707 w 712"/>
                    <a:gd name="T31" fmla="*/ 20 h 495"/>
                    <a:gd name="T32" fmla="*/ 705 w 712"/>
                    <a:gd name="T33" fmla="*/ 17 h 495"/>
                    <a:gd name="T34" fmla="*/ 702 w 712"/>
                    <a:gd name="T35" fmla="*/ 16 h 495"/>
                    <a:gd name="T36" fmla="*/ 700 w 712"/>
                    <a:gd name="T37" fmla="*/ 15 h 495"/>
                    <a:gd name="T38" fmla="*/ 699 w 712"/>
                    <a:gd name="T39" fmla="*/ 15 h 495"/>
                    <a:gd name="T40" fmla="*/ 561 w 712"/>
                    <a:gd name="T41" fmla="*/ 0 h 495"/>
                    <a:gd name="T42" fmla="*/ 555 w 712"/>
                    <a:gd name="T43" fmla="*/ 1 h 495"/>
                    <a:gd name="T44" fmla="*/ 551 w 712"/>
                    <a:gd name="T45" fmla="*/ 6 h 495"/>
                    <a:gd name="T46" fmla="*/ 548 w 712"/>
                    <a:gd name="T47" fmla="*/ 11 h 495"/>
                    <a:gd name="T48" fmla="*/ 547 w 712"/>
                    <a:gd name="T49" fmla="*/ 16 h 495"/>
                    <a:gd name="T50" fmla="*/ 549 w 712"/>
                    <a:gd name="T51" fmla="*/ 22 h 495"/>
                    <a:gd name="T52" fmla="*/ 552 w 712"/>
                    <a:gd name="T53" fmla="*/ 27 h 495"/>
                    <a:gd name="T54" fmla="*/ 557 w 712"/>
                    <a:gd name="T55" fmla="*/ 29 h 495"/>
                    <a:gd name="T56" fmla="*/ 654 w 712"/>
                    <a:gd name="T57" fmla="*/ 41 h 495"/>
                    <a:gd name="T58" fmla="*/ 4 w 712"/>
                    <a:gd name="T59" fmla="*/ 469 h 495"/>
                    <a:gd name="T60" fmla="*/ 1 w 712"/>
                    <a:gd name="T61" fmla="*/ 473 h 495"/>
                    <a:gd name="T62" fmla="*/ 0 w 712"/>
                    <a:gd name="T63" fmla="*/ 480 h 495"/>
                    <a:gd name="T64" fmla="*/ 1 w 712"/>
                    <a:gd name="T65" fmla="*/ 485 h 495"/>
                    <a:gd name="T66" fmla="*/ 5 w 712"/>
                    <a:gd name="T67" fmla="*/ 490 h 495"/>
                    <a:gd name="T68" fmla="*/ 11 w 712"/>
                    <a:gd name="T69" fmla="*/ 494 h 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12" h="495">
                      <a:moveTo>
                        <a:pt x="15" y="495"/>
                      </a:moveTo>
                      <a:lnTo>
                        <a:pt x="19" y="494"/>
                      </a:lnTo>
                      <a:lnTo>
                        <a:pt x="23" y="493"/>
                      </a:lnTo>
                      <a:lnTo>
                        <a:pt x="679" y="60"/>
                      </a:lnTo>
                      <a:lnTo>
                        <a:pt x="668" y="164"/>
                      </a:lnTo>
                      <a:lnTo>
                        <a:pt x="668" y="167"/>
                      </a:lnTo>
                      <a:lnTo>
                        <a:pt x="668" y="170"/>
                      </a:lnTo>
                      <a:lnTo>
                        <a:pt x="669" y="173"/>
                      </a:lnTo>
                      <a:lnTo>
                        <a:pt x="671" y="175"/>
                      </a:lnTo>
                      <a:lnTo>
                        <a:pt x="672" y="177"/>
                      </a:lnTo>
                      <a:lnTo>
                        <a:pt x="675" y="179"/>
                      </a:lnTo>
                      <a:lnTo>
                        <a:pt x="677" y="180"/>
                      </a:lnTo>
                      <a:lnTo>
                        <a:pt x="681" y="180"/>
                      </a:lnTo>
                      <a:lnTo>
                        <a:pt x="682" y="180"/>
                      </a:lnTo>
                      <a:lnTo>
                        <a:pt x="682" y="180"/>
                      </a:lnTo>
                      <a:lnTo>
                        <a:pt x="688" y="179"/>
                      </a:lnTo>
                      <a:lnTo>
                        <a:pt x="692" y="177"/>
                      </a:lnTo>
                      <a:lnTo>
                        <a:pt x="696" y="173"/>
                      </a:lnTo>
                      <a:lnTo>
                        <a:pt x="697" y="168"/>
                      </a:lnTo>
                      <a:lnTo>
                        <a:pt x="712" y="31"/>
                      </a:lnTo>
                      <a:lnTo>
                        <a:pt x="712" y="31"/>
                      </a:lnTo>
                      <a:lnTo>
                        <a:pt x="712" y="30"/>
                      </a:lnTo>
                      <a:lnTo>
                        <a:pt x="712" y="28"/>
                      </a:lnTo>
                      <a:lnTo>
                        <a:pt x="712" y="27"/>
                      </a:lnTo>
                      <a:lnTo>
                        <a:pt x="712" y="25"/>
                      </a:lnTo>
                      <a:lnTo>
                        <a:pt x="711" y="24"/>
                      </a:lnTo>
                      <a:lnTo>
                        <a:pt x="711" y="23"/>
                      </a:lnTo>
                      <a:lnTo>
                        <a:pt x="710" y="22"/>
                      </a:lnTo>
                      <a:lnTo>
                        <a:pt x="710" y="22"/>
                      </a:lnTo>
                      <a:lnTo>
                        <a:pt x="710" y="22"/>
                      </a:lnTo>
                      <a:lnTo>
                        <a:pt x="709" y="21"/>
                      </a:lnTo>
                      <a:lnTo>
                        <a:pt x="707" y="20"/>
                      </a:lnTo>
                      <a:lnTo>
                        <a:pt x="706" y="18"/>
                      </a:lnTo>
                      <a:lnTo>
                        <a:pt x="705" y="17"/>
                      </a:lnTo>
                      <a:lnTo>
                        <a:pt x="704" y="17"/>
                      </a:lnTo>
                      <a:lnTo>
                        <a:pt x="702" y="16"/>
                      </a:lnTo>
                      <a:lnTo>
                        <a:pt x="701" y="16"/>
                      </a:lnTo>
                      <a:lnTo>
                        <a:pt x="700" y="15"/>
                      </a:lnTo>
                      <a:lnTo>
                        <a:pt x="699" y="15"/>
                      </a:lnTo>
                      <a:lnTo>
                        <a:pt x="699" y="15"/>
                      </a:lnTo>
                      <a:lnTo>
                        <a:pt x="564" y="0"/>
                      </a:lnTo>
                      <a:lnTo>
                        <a:pt x="561" y="0"/>
                      </a:lnTo>
                      <a:lnTo>
                        <a:pt x="557" y="0"/>
                      </a:lnTo>
                      <a:lnTo>
                        <a:pt x="555" y="1"/>
                      </a:lnTo>
                      <a:lnTo>
                        <a:pt x="553" y="3"/>
                      </a:lnTo>
                      <a:lnTo>
                        <a:pt x="551" y="6"/>
                      </a:lnTo>
                      <a:lnTo>
                        <a:pt x="549" y="8"/>
                      </a:lnTo>
                      <a:lnTo>
                        <a:pt x="548" y="11"/>
                      </a:lnTo>
                      <a:lnTo>
                        <a:pt x="547" y="13"/>
                      </a:lnTo>
                      <a:lnTo>
                        <a:pt x="547" y="16"/>
                      </a:lnTo>
                      <a:lnTo>
                        <a:pt x="548" y="20"/>
                      </a:lnTo>
                      <a:lnTo>
                        <a:pt x="549" y="22"/>
                      </a:lnTo>
                      <a:lnTo>
                        <a:pt x="550" y="25"/>
                      </a:lnTo>
                      <a:lnTo>
                        <a:pt x="552" y="27"/>
                      </a:lnTo>
                      <a:lnTo>
                        <a:pt x="554" y="28"/>
                      </a:lnTo>
                      <a:lnTo>
                        <a:pt x="557" y="29"/>
                      </a:lnTo>
                      <a:lnTo>
                        <a:pt x="561" y="30"/>
                      </a:lnTo>
                      <a:lnTo>
                        <a:pt x="654" y="41"/>
                      </a:lnTo>
                      <a:lnTo>
                        <a:pt x="6" y="467"/>
                      </a:lnTo>
                      <a:lnTo>
                        <a:pt x="4" y="469"/>
                      </a:lnTo>
                      <a:lnTo>
                        <a:pt x="2" y="471"/>
                      </a:lnTo>
                      <a:lnTo>
                        <a:pt x="1" y="473"/>
                      </a:lnTo>
                      <a:lnTo>
                        <a:pt x="0" y="477"/>
                      </a:lnTo>
                      <a:lnTo>
                        <a:pt x="0" y="480"/>
                      </a:lnTo>
                      <a:lnTo>
                        <a:pt x="0" y="482"/>
                      </a:lnTo>
                      <a:lnTo>
                        <a:pt x="1" y="485"/>
                      </a:lnTo>
                      <a:lnTo>
                        <a:pt x="2" y="488"/>
                      </a:lnTo>
                      <a:lnTo>
                        <a:pt x="5" y="490"/>
                      </a:lnTo>
                      <a:lnTo>
                        <a:pt x="8" y="493"/>
                      </a:lnTo>
                      <a:lnTo>
                        <a:pt x="11" y="494"/>
                      </a:lnTo>
                      <a:lnTo>
                        <a:pt x="15" y="4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Freeform 301">
                  <a:extLst>
                    <a:ext uri="{FF2B5EF4-FFF2-40B4-BE49-F238E27FC236}">
                      <a16:creationId xmlns:a16="http://schemas.microsoft.com/office/drawing/2014/main" id="{20033A65-1893-421E-9C60-D56F0B5208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2675" y="2587625"/>
                  <a:ext cx="287338" cy="192088"/>
                </a:xfrm>
                <a:custGeom>
                  <a:avLst/>
                  <a:gdLst>
                    <a:gd name="T0" fmla="*/ 843 w 903"/>
                    <a:gd name="T1" fmla="*/ 572 h 602"/>
                    <a:gd name="T2" fmla="*/ 842 w 903"/>
                    <a:gd name="T3" fmla="*/ 12 h 602"/>
                    <a:gd name="T4" fmla="*/ 840 w 903"/>
                    <a:gd name="T5" fmla="*/ 7 h 602"/>
                    <a:gd name="T6" fmla="*/ 835 w 903"/>
                    <a:gd name="T7" fmla="*/ 3 h 602"/>
                    <a:gd name="T8" fmla="*/ 830 w 903"/>
                    <a:gd name="T9" fmla="*/ 1 h 602"/>
                    <a:gd name="T10" fmla="*/ 707 w 903"/>
                    <a:gd name="T11" fmla="*/ 0 h 602"/>
                    <a:gd name="T12" fmla="*/ 701 w 903"/>
                    <a:gd name="T13" fmla="*/ 2 h 602"/>
                    <a:gd name="T14" fmla="*/ 696 w 903"/>
                    <a:gd name="T15" fmla="*/ 5 h 602"/>
                    <a:gd name="T16" fmla="*/ 693 w 903"/>
                    <a:gd name="T17" fmla="*/ 9 h 602"/>
                    <a:gd name="T18" fmla="*/ 692 w 903"/>
                    <a:gd name="T19" fmla="*/ 16 h 602"/>
                    <a:gd name="T20" fmla="*/ 632 w 903"/>
                    <a:gd name="T21" fmla="*/ 572 h 602"/>
                    <a:gd name="T22" fmla="*/ 632 w 903"/>
                    <a:gd name="T23" fmla="*/ 163 h 602"/>
                    <a:gd name="T24" fmla="*/ 629 w 903"/>
                    <a:gd name="T25" fmla="*/ 157 h 602"/>
                    <a:gd name="T26" fmla="*/ 625 w 903"/>
                    <a:gd name="T27" fmla="*/ 153 h 602"/>
                    <a:gd name="T28" fmla="*/ 620 w 903"/>
                    <a:gd name="T29" fmla="*/ 151 h 602"/>
                    <a:gd name="T30" fmla="*/ 496 w 903"/>
                    <a:gd name="T31" fmla="*/ 151 h 602"/>
                    <a:gd name="T32" fmla="*/ 490 w 903"/>
                    <a:gd name="T33" fmla="*/ 152 h 602"/>
                    <a:gd name="T34" fmla="*/ 486 w 903"/>
                    <a:gd name="T35" fmla="*/ 155 h 602"/>
                    <a:gd name="T36" fmla="*/ 482 w 903"/>
                    <a:gd name="T37" fmla="*/ 159 h 602"/>
                    <a:gd name="T38" fmla="*/ 481 w 903"/>
                    <a:gd name="T39" fmla="*/ 166 h 602"/>
                    <a:gd name="T40" fmla="*/ 421 w 903"/>
                    <a:gd name="T41" fmla="*/ 572 h 602"/>
                    <a:gd name="T42" fmla="*/ 420 w 903"/>
                    <a:gd name="T43" fmla="*/ 313 h 602"/>
                    <a:gd name="T44" fmla="*/ 418 w 903"/>
                    <a:gd name="T45" fmla="*/ 307 h 602"/>
                    <a:gd name="T46" fmla="*/ 414 w 903"/>
                    <a:gd name="T47" fmla="*/ 304 h 602"/>
                    <a:gd name="T48" fmla="*/ 408 w 903"/>
                    <a:gd name="T49" fmla="*/ 302 h 602"/>
                    <a:gd name="T50" fmla="*/ 285 w 903"/>
                    <a:gd name="T51" fmla="*/ 301 h 602"/>
                    <a:gd name="T52" fmla="*/ 280 w 903"/>
                    <a:gd name="T53" fmla="*/ 302 h 602"/>
                    <a:gd name="T54" fmla="*/ 274 w 903"/>
                    <a:gd name="T55" fmla="*/ 305 h 602"/>
                    <a:gd name="T56" fmla="*/ 271 w 903"/>
                    <a:gd name="T57" fmla="*/ 311 h 602"/>
                    <a:gd name="T58" fmla="*/ 270 w 903"/>
                    <a:gd name="T59" fmla="*/ 316 h 602"/>
                    <a:gd name="T60" fmla="*/ 210 w 903"/>
                    <a:gd name="T61" fmla="*/ 572 h 602"/>
                    <a:gd name="T62" fmla="*/ 210 w 903"/>
                    <a:gd name="T63" fmla="*/ 464 h 602"/>
                    <a:gd name="T64" fmla="*/ 208 w 903"/>
                    <a:gd name="T65" fmla="*/ 459 h 602"/>
                    <a:gd name="T66" fmla="*/ 204 w 903"/>
                    <a:gd name="T67" fmla="*/ 454 h 602"/>
                    <a:gd name="T68" fmla="*/ 198 w 903"/>
                    <a:gd name="T69" fmla="*/ 452 h 602"/>
                    <a:gd name="T70" fmla="*/ 75 w 903"/>
                    <a:gd name="T71" fmla="*/ 452 h 602"/>
                    <a:gd name="T72" fmla="*/ 69 w 903"/>
                    <a:gd name="T73" fmla="*/ 453 h 602"/>
                    <a:gd name="T74" fmla="*/ 64 w 903"/>
                    <a:gd name="T75" fmla="*/ 457 h 602"/>
                    <a:gd name="T76" fmla="*/ 61 w 903"/>
                    <a:gd name="T77" fmla="*/ 461 h 602"/>
                    <a:gd name="T78" fmla="*/ 60 w 903"/>
                    <a:gd name="T79" fmla="*/ 467 h 602"/>
                    <a:gd name="T80" fmla="*/ 15 w 903"/>
                    <a:gd name="T81" fmla="*/ 572 h 602"/>
                    <a:gd name="T82" fmla="*/ 8 w 903"/>
                    <a:gd name="T83" fmla="*/ 573 h 602"/>
                    <a:gd name="T84" fmla="*/ 4 w 903"/>
                    <a:gd name="T85" fmla="*/ 577 h 602"/>
                    <a:gd name="T86" fmla="*/ 1 w 903"/>
                    <a:gd name="T87" fmla="*/ 581 h 602"/>
                    <a:gd name="T88" fmla="*/ 0 w 903"/>
                    <a:gd name="T89" fmla="*/ 587 h 602"/>
                    <a:gd name="T90" fmla="*/ 1 w 903"/>
                    <a:gd name="T91" fmla="*/ 593 h 602"/>
                    <a:gd name="T92" fmla="*/ 4 w 903"/>
                    <a:gd name="T93" fmla="*/ 598 h 602"/>
                    <a:gd name="T94" fmla="*/ 8 w 903"/>
                    <a:gd name="T95" fmla="*/ 601 h 602"/>
                    <a:gd name="T96" fmla="*/ 15 w 903"/>
                    <a:gd name="T97" fmla="*/ 602 h 602"/>
                    <a:gd name="T98" fmla="*/ 195 w 903"/>
                    <a:gd name="T99" fmla="*/ 602 h 602"/>
                    <a:gd name="T100" fmla="*/ 406 w 903"/>
                    <a:gd name="T101" fmla="*/ 602 h 602"/>
                    <a:gd name="T102" fmla="*/ 617 w 903"/>
                    <a:gd name="T103" fmla="*/ 602 h 602"/>
                    <a:gd name="T104" fmla="*/ 828 w 903"/>
                    <a:gd name="T105" fmla="*/ 602 h 602"/>
                    <a:gd name="T106" fmla="*/ 891 w 903"/>
                    <a:gd name="T107" fmla="*/ 602 h 602"/>
                    <a:gd name="T108" fmla="*/ 896 w 903"/>
                    <a:gd name="T109" fmla="*/ 600 h 602"/>
                    <a:gd name="T110" fmla="*/ 900 w 903"/>
                    <a:gd name="T111" fmla="*/ 596 h 602"/>
                    <a:gd name="T112" fmla="*/ 902 w 903"/>
                    <a:gd name="T113" fmla="*/ 591 h 602"/>
                    <a:gd name="T114" fmla="*/ 902 w 903"/>
                    <a:gd name="T115" fmla="*/ 584 h 602"/>
                    <a:gd name="T116" fmla="*/ 900 w 903"/>
                    <a:gd name="T117" fmla="*/ 579 h 602"/>
                    <a:gd name="T118" fmla="*/ 896 w 903"/>
                    <a:gd name="T119" fmla="*/ 575 h 602"/>
                    <a:gd name="T120" fmla="*/ 891 w 903"/>
                    <a:gd name="T121" fmla="*/ 572 h 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903" h="602">
                      <a:moveTo>
                        <a:pt x="888" y="572"/>
                      </a:moveTo>
                      <a:lnTo>
                        <a:pt x="843" y="572"/>
                      </a:lnTo>
                      <a:lnTo>
                        <a:pt x="843" y="16"/>
                      </a:lnTo>
                      <a:lnTo>
                        <a:pt x="842" y="12"/>
                      </a:lnTo>
                      <a:lnTo>
                        <a:pt x="842" y="9"/>
                      </a:lnTo>
                      <a:lnTo>
                        <a:pt x="840" y="7"/>
                      </a:lnTo>
                      <a:lnTo>
                        <a:pt x="839" y="5"/>
                      </a:lnTo>
                      <a:lnTo>
                        <a:pt x="835" y="3"/>
                      </a:lnTo>
                      <a:lnTo>
                        <a:pt x="833" y="2"/>
                      </a:lnTo>
                      <a:lnTo>
                        <a:pt x="830" y="1"/>
                      </a:lnTo>
                      <a:lnTo>
                        <a:pt x="828" y="1"/>
                      </a:lnTo>
                      <a:lnTo>
                        <a:pt x="707" y="0"/>
                      </a:lnTo>
                      <a:lnTo>
                        <a:pt x="704" y="1"/>
                      </a:lnTo>
                      <a:lnTo>
                        <a:pt x="701" y="2"/>
                      </a:lnTo>
                      <a:lnTo>
                        <a:pt x="698" y="3"/>
                      </a:lnTo>
                      <a:lnTo>
                        <a:pt x="696" y="5"/>
                      </a:lnTo>
                      <a:lnTo>
                        <a:pt x="695" y="7"/>
                      </a:lnTo>
                      <a:lnTo>
                        <a:pt x="693" y="9"/>
                      </a:lnTo>
                      <a:lnTo>
                        <a:pt x="693" y="12"/>
                      </a:lnTo>
                      <a:lnTo>
                        <a:pt x="692" y="16"/>
                      </a:lnTo>
                      <a:lnTo>
                        <a:pt x="692" y="572"/>
                      </a:lnTo>
                      <a:lnTo>
                        <a:pt x="632" y="572"/>
                      </a:lnTo>
                      <a:lnTo>
                        <a:pt x="632" y="166"/>
                      </a:lnTo>
                      <a:lnTo>
                        <a:pt x="632" y="163"/>
                      </a:lnTo>
                      <a:lnTo>
                        <a:pt x="630" y="159"/>
                      </a:lnTo>
                      <a:lnTo>
                        <a:pt x="629" y="157"/>
                      </a:lnTo>
                      <a:lnTo>
                        <a:pt x="627" y="155"/>
                      </a:lnTo>
                      <a:lnTo>
                        <a:pt x="625" y="153"/>
                      </a:lnTo>
                      <a:lnTo>
                        <a:pt x="623" y="152"/>
                      </a:lnTo>
                      <a:lnTo>
                        <a:pt x="620" y="151"/>
                      </a:lnTo>
                      <a:lnTo>
                        <a:pt x="617" y="151"/>
                      </a:lnTo>
                      <a:lnTo>
                        <a:pt x="496" y="151"/>
                      </a:lnTo>
                      <a:lnTo>
                        <a:pt x="493" y="151"/>
                      </a:lnTo>
                      <a:lnTo>
                        <a:pt x="490" y="152"/>
                      </a:lnTo>
                      <a:lnTo>
                        <a:pt x="488" y="153"/>
                      </a:lnTo>
                      <a:lnTo>
                        <a:pt x="486" y="155"/>
                      </a:lnTo>
                      <a:lnTo>
                        <a:pt x="484" y="157"/>
                      </a:lnTo>
                      <a:lnTo>
                        <a:pt x="482" y="159"/>
                      </a:lnTo>
                      <a:lnTo>
                        <a:pt x="481" y="163"/>
                      </a:lnTo>
                      <a:lnTo>
                        <a:pt x="481" y="166"/>
                      </a:lnTo>
                      <a:lnTo>
                        <a:pt x="481" y="572"/>
                      </a:lnTo>
                      <a:lnTo>
                        <a:pt x="421" y="572"/>
                      </a:lnTo>
                      <a:lnTo>
                        <a:pt x="421" y="316"/>
                      </a:lnTo>
                      <a:lnTo>
                        <a:pt x="420" y="313"/>
                      </a:lnTo>
                      <a:lnTo>
                        <a:pt x="420" y="311"/>
                      </a:lnTo>
                      <a:lnTo>
                        <a:pt x="418" y="307"/>
                      </a:lnTo>
                      <a:lnTo>
                        <a:pt x="417" y="305"/>
                      </a:lnTo>
                      <a:lnTo>
                        <a:pt x="414" y="304"/>
                      </a:lnTo>
                      <a:lnTo>
                        <a:pt x="412" y="302"/>
                      </a:lnTo>
                      <a:lnTo>
                        <a:pt x="408" y="302"/>
                      </a:lnTo>
                      <a:lnTo>
                        <a:pt x="406" y="301"/>
                      </a:lnTo>
                      <a:lnTo>
                        <a:pt x="285" y="301"/>
                      </a:lnTo>
                      <a:lnTo>
                        <a:pt x="283" y="302"/>
                      </a:lnTo>
                      <a:lnTo>
                        <a:pt x="280" y="302"/>
                      </a:lnTo>
                      <a:lnTo>
                        <a:pt x="278" y="304"/>
                      </a:lnTo>
                      <a:lnTo>
                        <a:pt x="274" y="305"/>
                      </a:lnTo>
                      <a:lnTo>
                        <a:pt x="273" y="307"/>
                      </a:lnTo>
                      <a:lnTo>
                        <a:pt x="271" y="311"/>
                      </a:lnTo>
                      <a:lnTo>
                        <a:pt x="271" y="313"/>
                      </a:lnTo>
                      <a:lnTo>
                        <a:pt x="270" y="316"/>
                      </a:lnTo>
                      <a:lnTo>
                        <a:pt x="270" y="572"/>
                      </a:lnTo>
                      <a:lnTo>
                        <a:pt x="210" y="572"/>
                      </a:lnTo>
                      <a:lnTo>
                        <a:pt x="210" y="467"/>
                      </a:lnTo>
                      <a:lnTo>
                        <a:pt x="210" y="464"/>
                      </a:lnTo>
                      <a:lnTo>
                        <a:pt x="209" y="461"/>
                      </a:lnTo>
                      <a:lnTo>
                        <a:pt x="208" y="459"/>
                      </a:lnTo>
                      <a:lnTo>
                        <a:pt x="206" y="457"/>
                      </a:lnTo>
                      <a:lnTo>
                        <a:pt x="204" y="454"/>
                      </a:lnTo>
                      <a:lnTo>
                        <a:pt x="201" y="453"/>
                      </a:lnTo>
                      <a:lnTo>
                        <a:pt x="198" y="452"/>
                      </a:lnTo>
                      <a:lnTo>
                        <a:pt x="195" y="452"/>
                      </a:lnTo>
                      <a:lnTo>
                        <a:pt x="75" y="452"/>
                      </a:lnTo>
                      <a:lnTo>
                        <a:pt x="72" y="452"/>
                      </a:lnTo>
                      <a:lnTo>
                        <a:pt x="69" y="453"/>
                      </a:lnTo>
                      <a:lnTo>
                        <a:pt x="66" y="454"/>
                      </a:lnTo>
                      <a:lnTo>
                        <a:pt x="64" y="457"/>
                      </a:lnTo>
                      <a:lnTo>
                        <a:pt x="62" y="459"/>
                      </a:lnTo>
                      <a:lnTo>
                        <a:pt x="61" y="461"/>
                      </a:lnTo>
                      <a:lnTo>
                        <a:pt x="60" y="464"/>
                      </a:lnTo>
                      <a:lnTo>
                        <a:pt x="60" y="467"/>
                      </a:lnTo>
                      <a:lnTo>
                        <a:pt x="60" y="572"/>
                      </a:lnTo>
                      <a:lnTo>
                        <a:pt x="15" y="572"/>
                      </a:lnTo>
                      <a:lnTo>
                        <a:pt x="12" y="572"/>
                      </a:lnTo>
                      <a:lnTo>
                        <a:pt x="8" y="573"/>
                      </a:lnTo>
                      <a:lnTo>
                        <a:pt x="6" y="575"/>
                      </a:lnTo>
                      <a:lnTo>
                        <a:pt x="4" y="577"/>
                      </a:lnTo>
                      <a:lnTo>
                        <a:pt x="2" y="579"/>
                      </a:lnTo>
                      <a:lnTo>
                        <a:pt x="1" y="581"/>
                      </a:lnTo>
                      <a:lnTo>
                        <a:pt x="0" y="584"/>
                      </a:lnTo>
                      <a:lnTo>
                        <a:pt x="0" y="587"/>
                      </a:lnTo>
                      <a:lnTo>
                        <a:pt x="0" y="591"/>
                      </a:lnTo>
                      <a:lnTo>
                        <a:pt x="1" y="593"/>
                      </a:lnTo>
                      <a:lnTo>
                        <a:pt x="2" y="596"/>
                      </a:lnTo>
                      <a:lnTo>
                        <a:pt x="4" y="598"/>
                      </a:lnTo>
                      <a:lnTo>
                        <a:pt x="6" y="600"/>
                      </a:lnTo>
                      <a:lnTo>
                        <a:pt x="8" y="601"/>
                      </a:lnTo>
                      <a:lnTo>
                        <a:pt x="12" y="602"/>
                      </a:lnTo>
                      <a:lnTo>
                        <a:pt x="15" y="602"/>
                      </a:lnTo>
                      <a:lnTo>
                        <a:pt x="75" y="602"/>
                      </a:lnTo>
                      <a:lnTo>
                        <a:pt x="195" y="602"/>
                      </a:lnTo>
                      <a:lnTo>
                        <a:pt x="285" y="602"/>
                      </a:lnTo>
                      <a:lnTo>
                        <a:pt x="406" y="602"/>
                      </a:lnTo>
                      <a:lnTo>
                        <a:pt x="496" y="602"/>
                      </a:lnTo>
                      <a:lnTo>
                        <a:pt x="617" y="602"/>
                      </a:lnTo>
                      <a:lnTo>
                        <a:pt x="707" y="602"/>
                      </a:lnTo>
                      <a:lnTo>
                        <a:pt x="828" y="602"/>
                      </a:lnTo>
                      <a:lnTo>
                        <a:pt x="888" y="602"/>
                      </a:lnTo>
                      <a:lnTo>
                        <a:pt x="891" y="602"/>
                      </a:lnTo>
                      <a:lnTo>
                        <a:pt x="893" y="601"/>
                      </a:lnTo>
                      <a:lnTo>
                        <a:pt x="896" y="600"/>
                      </a:lnTo>
                      <a:lnTo>
                        <a:pt x="899" y="598"/>
                      </a:lnTo>
                      <a:lnTo>
                        <a:pt x="900" y="596"/>
                      </a:lnTo>
                      <a:lnTo>
                        <a:pt x="902" y="593"/>
                      </a:lnTo>
                      <a:lnTo>
                        <a:pt x="902" y="591"/>
                      </a:lnTo>
                      <a:lnTo>
                        <a:pt x="903" y="587"/>
                      </a:lnTo>
                      <a:lnTo>
                        <a:pt x="902" y="584"/>
                      </a:lnTo>
                      <a:lnTo>
                        <a:pt x="902" y="581"/>
                      </a:lnTo>
                      <a:lnTo>
                        <a:pt x="900" y="579"/>
                      </a:lnTo>
                      <a:lnTo>
                        <a:pt x="899" y="577"/>
                      </a:lnTo>
                      <a:lnTo>
                        <a:pt x="896" y="575"/>
                      </a:lnTo>
                      <a:lnTo>
                        <a:pt x="893" y="573"/>
                      </a:lnTo>
                      <a:lnTo>
                        <a:pt x="891" y="572"/>
                      </a:lnTo>
                      <a:lnTo>
                        <a:pt x="888" y="5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3" name="Freeform 430">
                <a:extLst>
                  <a:ext uri="{FF2B5EF4-FFF2-40B4-BE49-F238E27FC236}">
                    <a16:creationId xmlns:a16="http://schemas.microsoft.com/office/drawing/2014/main" id="{F8D8E993-0AC9-470B-9DE2-FE6BD3CD9B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36496" y="2785282"/>
                <a:ext cx="617358" cy="474104"/>
              </a:xfrm>
              <a:custGeom>
                <a:avLst/>
                <a:gdLst>
                  <a:gd name="T0" fmla="*/ 654 w 903"/>
                  <a:gd name="T1" fmla="*/ 362 h 693"/>
                  <a:gd name="T2" fmla="*/ 249 w 903"/>
                  <a:gd name="T3" fmla="*/ 362 h 693"/>
                  <a:gd name="T4" fmla="*/ 813 w 903"/>
                  <a:gd name="T5" fmla="*/ 91 h 693"/>
                  <a:gd name="T6" fmla="*/ 824 w 903"/>
                  <a:gd name="T7" fmla="*/ 86 h 693"/>
                  <a:gd name="T8" fmla="*/ 828 w 903"/>
                  <a:gd name="T9" fmla="*/ 76 h 693"/>
                  <a:gd name="T10" fmla="*/ 824 w 903"/>
                  <a:gd name="T11" fmla="*/ 65 h 693"/>
                  <a:gd name="T12" fmla="*/ 813 w 903"/>
                  <a:gd name="T13" fmla="*/ 61 h 693"/>
                  <a:gd name="T14" fmla="*/ 504 w 903"/>
                  <a:gd name="T15" fmla="*/ 42 h 693"/>
                  <a:gd name="T16" fmla="*/ 479 w 903"/>
                  <a:gd name="T17" fmla="*/ 14 h 693"/>
                  <a:gd name="T18" fmla="*/ 457 w 903"/>
                  <a:gd name="T19" fmla="*/ 3 h 693"/>
                  <a:gd name="T20" fmla="*/ 430 w 903"/>
                  <a:gd name="T21" fmla="*/ 1 h 693"/>
                  <a:gd name="T22" fmla="*/ 405 w 903"/>
                  <a:gd name="T23" fmla="*/ 8 h 693"/>
                  <a:gd name="T24" fmla="*/ 380 w 903"/>
                  <a:gd name="T25" fmla="*/ 27 h 693"/>
                  <a:gd name="T26" fmla="*/ 365 w 903"/>
                  <a:gd name="T27" fmla="*/ 55 h 693"/>
                  <a:gd name="T28" fmla="*/ 85 w 903"/>
                  <a:gd name="T29" fmla="*/ 62 h 693"/>
                  <a:gd name="T30" fmla="*/ 77 w 903"/>
                  <a:gd name="T31" fmla="*/ 70 h 693"/>
                  <a:gd name="T32" fmla="*/ 77 w 903"/>
                  <a:gd name="T33" fmla="*/ 82 h 693"/>
                  <a:gd name="T34" fmla="*/ 85 w 903"/>
                  <a:gd name="T35" fmla="*/ 89 h 693"/>
                  <a:gd name="T36" fmla="*/ 20 w 903"/>
                  <a:gd name="T37" fmla="*/ 362 h 693"/>
                  <a:gd name="T38" fmla="*/ 7 w 903"/>
                  <a:gd name="T39" fmla="*/ 365 h 693"/>
                  <a:gd name="T40" fmla="*/ 1 w 903"/>
                  <a:gd name="T41" fmla="*/ 373 h 693"/>
                  <a:gd name="T42" fmla="*/ 8 w 903"/>
                  <a:gd name="T43" fmla="*/ 422 h 693"/>
                  <a:gd name="T44" fmla="*/ 34 w 903"/>
                  <a:gd name="T45" fmla="*/ 472 h 693"/>
                  <a:gd name="T46" fmla="*/ 79 w 903"/>
                  <a:gd name="T47" fmla="*/ 510 h 693"/>
                  <a:gd name="T48" fmla="*/ 135 w 903"/>
                  <a:gd name="T49" fmla="*/ 527 h 693"/>
                  <a:gd name="T50" fmla="*/ 195 w 903"/>
                  <a:gd name="T51" fmla="*/ 520 h 693"/>
                  <a:gd name="T52" fmla="*/ 247 w 903"/>
                  <a:gd name="T53" fmla="*/ 492 h 693"/>
                  <a:gd name="T54" fmla="*/ 283 w 903"/>
                  <a:gd name="T55" fmla="*/ 448 h 693"/>
                  <a:gd name="T56" fmla="*/ 300 w 903"/>
                  <a:gd name="T57" fmla="*/ 393 h 693"/>
                  <a:gd name="T58" fmla="*/ 299 w 903"/>
                  <a:gd name="T59" fmla="*/ 368 h 693"/>
                  <a:gd name="T60" fmla="*/ 290 w 903"/>
                  <a:gd name="T61" fmla="*/ 363 h 693"/>
                  <a:gd name="T62" fmla="*/ 363 w 903"/>
                  <a:gd name="T63" fmla="*/ 91 h 693"/>
                  <a:gd name="T64" fmla="*/ 384 w 903"/>
                  <a:gd name="T65" fmla="*/ 129 h 693"/>
                  <a:gd name="T66" fmla="*/ 422 w 903"/>
                  <a:gd name="T67" fmla="*/ 149 h 693"/>
                  <a:gd name="T68" fmla="*/ 311 w 903"/>
                  <a:gd name="T69" fmla="*/ 664 h 693"/>
                  <a:gd name="T70" fmla="*/ 303 w 903"/>
                  <a:gd name="T71" fmla="*/ 673 h 693"/>
                  <a:gd name="T72" fmla="*/ 303 w 903"/>
                  <a:gd name="T73" fmla="*/ 683 h 693"/>
                  <a:gd name="T74" fmla="*/ 311 w 903"/>
                  <a:gd name="T75" fmla="*/ 692 h 693"/>
                  <a:gd name="T76" fmla="*/ 590 w 903"/>
                  <a:gd name="T77" fmla="*/ 693 h 693"/>
                  <a:gd name="T78" fmla="*/ 600 w 903"/>
                  <a:gd name="T79" fmla="*/ 687 h 693"/>
                  <a:gd name="T80" fmla="*/ 602 w 903"/>
                  <a:gd name="T81" fmla="*/ 675 h 693"/>
                  <a:gd name="T82" fmla="*/ 595 w 903"/>
                  <a:gd name="T83" fmla="*/ 665 h 693"/>
                  <a:gd name="T84" fmla="*/ 452 w 903"/>
                  <a:gd name="T85" fmla="*/ 663 h 693"/>
                  <a:gd name="T86" fmla="*/ 482 w 903"/>
                  <a:gd name="T87" fmla="*/ 136 h 693"/>
                  <a:gd name="T88" fmla="*/ 507 w 903"/>
                  <a:gd name="T89" fmla="*/ 102 h 693"/>
                  <a:gd name="T90" fmla="*/ 618 w 903"/>
                  <a:gd name="T91" fmla="*/ 362 h 693"/>
                  <a:gd name="T92" fmla="*/ 607 w 903"/>
                  <a:gd name="T93" fmla="*/ 366 h 693"/>
                  <a:gd name="T94" fmla="*/ 603 w 903"/>
                  <a:gd name="T95" fmla="*/ 377 h 693"/>
                  <a:gd name="T96" fmla="*/ 615 w 903"/>
                  <a:gd name="T97" fmla="*/ 436 h 693"/>
                  <a:gd name="T98" fmla="*/ 647 w 903"/>
                  <a:gd name="T99" fmla="*/ 483 h 693"/>
                  <a:gd name="T100" fmla="*/ 694 w 903"/>
                  <a:gd name="T101" fmla="*/ 516 h 693"/>
                  <a:gd name="T102" fmla="*/ 753 w 903"/>
                  <a:gd name="T103" fmla="*/ 528 h 693"/>
                  <a:gd name="T104" fmla="*/ 812 w 903"/>
                  <a:gd name="T105" fmla="*/ 516 h 693"/>
                  <a:gd name="T106" fmla="*/ 859 w 903"/>
                  <a:gd name="T107" fmla="*/ 483 h 693"/>
                  <a:gd name="T108" fmla="*/ 891 w 903"/>
                  <a:gd name="T109" fmla="*/ 436 h 693"/>
                  <a:gd name="T110" fmla="*/ 903 w 903"/>
                  <a:gd name="T111" fmla="*/ 377 h 693"/>
                  <a:gd name="T112" fmla="*/ 899 w 903"/>
                  <a:gd name="T113" fmla="*/ 366 h 693"/>
                  <a:gd name="T114" fmla="*/ 888 w 903"/>
                  <a:gd name="T115" fmla="*/ 362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03" h="693">
                    <a:moveTo>
                      <a:pt x="654" y="362"/>
                    </a:moveTo>
                    <a:lnTo>
                      <a:pt x="753" y="116"/>
                    </a:lnTo>
                    <a:lnTo>
                      <a:pt x="851" y="362"/>
                    </a:lnTo>
                    <a:lnTo>
                      <a:pt x="654" y="362"/>
                    </a:lnTo>
                    <a:close/>
                    <a:moveTo>
                      <a:pt x="249" y="362"/>
                    </a:moveTo>
                    <a:lnTo>
                      <a:pt x="53" y="362"/>
                    </a:lnTo>
                    <a:lnTo>
                      <a:pt x="151" y="116"/>
                    </a:lnTo>
                    <a:lnTo>
                      <a:pt x="249" y="362"/>
                    </a:lnTo>
                    <a:close/>
                    <a:moveTo>
                      <a:pt x="888" y="362"/>
                    </a:moveTo>
                    <a:lnTo>
                      <a:pt x="884" y="362"/>
                    </a:lnTo>
                    <a:lnTo>
                      <a:pt x="776" y="91"/>
                    </a:lnTo>
                    <a:lnTo>
                      <a:pt x="813" y="91"/>
                    </a:lnTo>
                    <a:lnTo>
                      <a:pt x="816" y="90"/>
                    </a:lnTo>
                    <a:lnTo>
                      <a:pt x="819" y="89"/>
                    </a:lnTo>
                    <a:lnTo>
                      <a:pt x="822" y="88"/>
                    </a:lnTo>
                    <a:lnTo>
                      <a:pt x="824" y="86"/>
                    </a:lnTo>
                    <a:lnTo>
                      <a:pt x="826" y="84"/>
                    </a:lnTo>
                    <a:lnTo>
                      <a:pt x="827" y="82"/>
                    </a:lnTo>
                    <a:lnTo>
                      <a:pt x="828" y="78"/>
                    </a:lnTo>
                    <a:lnTo>
                      <a:pt x="828" y="76"/>
                    </a:lnTo>
                    <a:lnTo>
                      <a:pt x="828" y="73"/>
                    </a:lnTo>
                    <a:lnTo>
                      <a:pt x="827" y="70"/>
                    </a:lnTo>
                    <a:lnTo>
                      <a:pt x="826" y="68"/>
                    </a:lnTo>
                    <a:lnTo>
                      <a:pt x="824" y="65"/>
                    </a:lnTo>
                    <a:lnTo>
                      <a:pt x="822" y="63"/>
                    </a:lnTo>
                    <a:lnTo>
                      <a:pt x="819" y="62"/>
                    </a:lnTo>
                    <a:lnTo>
                      <a:pt x="816" y="61"/>
                    </a:lnTo>
                    <a:lnTo>
                      <a:pt x="813" y="61"/>
                    </a:lnTo>
                    <a:lnTo>
                      <a:pt x="511" y="60"/>
                    </a:lnTo>
                    <a:lnTo>
                      <a:pt x="510" y="55"/>
                    </a:lnTo>
                    <a:lnTo>
                      <a:pt x="507" y="48"/>
                    </a:lnTo>
                    <a:lnTo>
                      <a:pt x="504" y="42"/>
                    </a:lnTo>
                    <a:lnTo>
                      <a:pt x="501" y="37"/>
                    </a:lnTo>
                    <a:lnTo>
                      <a:pt x="493" y="27"/>
                    </a:lnTo>
                    <a:lnTo>
                      <a:pt x="485" y="17"/>
                    </a:lnTo>
                    <a:lnTo>
                      <a:pt x="479" y="14"/>
                    </a:lnTo>
                    <a:lnTo>
                      <a:pt x="474" y="11"/>
                    </a:lnTo>
                    <a:lnTo>
                      <a:pt x="469" y="8"/>
                    </a:lnTo>
                    <a:lnTo>
                      <a:pt x="462" y="5"/>
                    </a:lnTo>
                    <a:lnTo>
                      <a:pt x="457" y="3"/>
                    </a:lnTo>
                    <a:lnTo>
                      <a:pt x="451" y="1"/>
                    </a:lnTo>
                    <a:lnTo>
                      <a:pt x="444" y="1"/>
                    </a:lnTo>
                    <a:lnTo>
                      <a:pt x="437" y="0"/>
                    </a:lnTo>
                    <a:lnTo>
                      <a:pt x="430" y="1"/>
                    </a:lnTo>
                    <a:lnTo>
                      <a:pt x="424" y="1"/>
                    </a:lnTo>
                    <a:lnTo>
                      <a:pt x="417" y="3"/>
                    </a:lnTo>
                    <a:lnTo>
                      <a:pt x="411" y="5"/>
                    </a:lnTo>
                    <a:lnTo>
                      <a:pt x="405" y="8"/>
                    </a:lnTo>
                    <a:lnTo>
                      <a:pt x="399" y="11"/>
                    </a:lnTo>
                    <a:lnTo>
                      <a:pt x="394" y="14"/>
                    </a:lnTo>
                    <a:lnTo>
                      <a:pt x="389" y="17"/>
                    </a:lnTo>
                    <a:lnTo>
                      <a:pt x="380" y="27"/>
                    </a:lnTo>
                    <a:lnTo>
                      <a:pt x="372" y="37"/>
                    </a:lnTo>
                    <a:lnTo>
                      <a:pt x="369" y="42"/>
                    </a:lnTo>
                    <a:lnTo>
                      <a:pt x="367" y="48"/>
                    </a:lnTo>
                    <a:lnTo>
                      <a:pt x="365" y="55"/>
                    </a:lnTo>
                    <a:lnTo>
                      <a:pt x="363" y="61"/>
                    </a:lnTo>
                    <a:lnTo>
                      <a:pt x="90" y="60"/>
                    </a:lnTo>
                    <a:lnTo>
                      <a:pt x="88" y="61"/>
                    </a:lnTo>
                    <a:lnTo>
                      <a:pt x="85" y="62"/>
                    </a:lnTo>
                    <a:lnTo>
                      <a:pt x="83" y="63"/>
                    </a:lnTo>
                    <a:lnTo>
                      <a:pt x="81" y="65"/>
                    </a:lnTo>
                    <a:lnTo>
                      <a:pt x="78" y="68"/>
                    </a:lnTo>
                    <a:lnTo>
                      <a:pt x="77" y="70"/>
                    </a:lnTo>
                    <a:lnTo>
                      <a:pt x="76" y="73"/>
                    </a:lnTo>
                    <a:lnTo>
                      <a:pt x="75" y="76"/>
                    </a:lnTo>
                    <a:lnTo>
                      <a:pt x="76" y="78"/>
                    </a:lnTo>
                    <a:lnTo>
                      <a:pt x="77" y="82"/>
                    </a:lnTo>
                    <a:lnTo>
                      <a:pt x="78" y="84"/>
                    </a:lnTo>
                    <a:lnTo>
                      <a:pt x="81" y="86"/>
                    </a:lnTo>
                    <a:lnTo>
                      <a:pt x="83" y="88"/>
                    </a:lnTo>
                    <a:lnTo>
                      <a:pt x="85" y="89"/>
                    </a:lnTo>
                    <a:lnTo>
                      <a:pt x="88" y="90"/>
                    </a:lnTo>
                    <a:lnTo>
                      <a:pt x="90" y="91"/>
                    </a:lnTo>
                    <a:lnTo>
                      <a:pt x="129" y="91"/>
                    </a:lnTo>
                    <a:lnTo>
                      <a:pt x="20" y="362"/>
                    </a:lnTo>
                    <a:lnTo>
                      <a:pt x="15" y="362"/>
                    </a:lnTo>
                    <a:lnTo>
                      <a:pt x="12" y="362"/>
                    </a:lnTo>
                    <a:lnTo>
                      <a:pt x="10" y="363"/>
                    </a:lnTo>
                    <a:lnTo>
                      <a:pt x="7" y="365"/>
                    </a:lnTo>
                    <a:lnTo>
                      <a:pt x="4" y="366"/>
                    </a:lnTo>
                    <a:lnTo>
                      <a:pt x="3" y="368"/>
                    </a:lnTo>
                    <a:lnTo>
                      <a:pt x="1" y="371"/>
                    </a:lnTo>
                    <a:lnTo>
                      <a:pt x="1" y="373"/>
                    </a:lnTo>
                    <a:lnTo>
                      <a:pt x="0" y="377"/>
                    </a:lnTo>
                    <a:lnTo>
                      <a:pt x="1" y="393"/>
                    </a:lnTo>
                    <a:lnTo>
                      <a:pt x="3" y="407"/>
                    </a:lnTo>
                    <a:lnTo>
                      <a:pt x="8" y="422"/>
                    </a:lnTo>
                    <a:lnTo>
                      <a:pt x="12" y="436"/>
                    </a:lnTo>
                    <a:lnTo>
                      <a:pt x="18" y="448"/>
                    </a:lnTo>
                    <a:lnTo>
                      <a:pt x="26" y="461"/>
                    </a:lnTo>
                    <a:lnTo>
                      <a:pt x="34" y="472"/>
                    </a:lnTo>
                    <a:lnTo>
                      <a:pt x="44" y="483"/>
                    </a:lnTo>
                    <a:lnTo>
                      <a:pt x="55" y="492"/>
                    </a:lnTo>
                    <a:lnTo>
                      <a:pt x="67" y="502"/>
                    </a:lnTo>
                    <a:lnTo>
                      <a:pt x="79" y="510"/>
                    </a:lnTo>
                    <a:lnTo>
                      <a:pt x="92" y="516"/>
                    </a:lnTo>
                    <a:lnTo>
                      <a:pt x="106" y="520"/>
                    </a:lnTo>
                    <a:lnTo>
                      <a:pt x="120" y="525"/>
                    </a:lnTo>
                    <a:lnTo>
                      <a:pt x="135" y="527"/>
                    </a:lnTo>
                    <a:lnTo>
                      <a:pt x="151" y="528"/>
                    </a:lnTo>
                    <a:lnTo>
                      <a:pt x="166" y="527"/>
                    </a:lnTo>
                    <a:lnTo>
                      <a:pt x="181" y="525"/>
                    </a:lnTo>
                    <a:lnTo>
                      <a:pt x="195" y="520"/>
                    </a:lnTo>
                    <a:lnTo>
                      <a:pt x="209" y="516"/>
                    </a:lnTo>
                    <a:lnTo>
                      <a:pt x="222" y="510"/>
                    </a:lnTo>
                    <a:lnTo>
                      <a:pt x="235" y="502"/>
                    </a:lnTo>
                    <a:lnTo>
                      <a:pt x="247" y="492"/>
                    </a:lnTo>
                    <a:lnTo>
                      <a:pt x="257" y="483"/>
                    </a:lnTo>
                    <a:lnTo>
                      <a:pt x="267" y="472"/>
                    </a:lnTo>
                    <a:lnTo>
                      <a:pt x="276" y="461"/>
                    </a:lnTo>
                    <a:lnTo>
                      <a:pt x="283" y="448"/>
                    </a:lnTo>
                    <a:lnTo>
                      <a:pt x="290" y="436"/>
                    </a:lnTo>
                    <a:lnTo>
                      <a:pt x="295" y="422"/>
                    </a:lnTo>
                    <a:lnTo>
                      <a:pt x="298" y="407"/>
                    </a:lnTo>
                    <a:lnTo>
                      <a:pt x="300" y="393"/>
                    </a:lnTo>
                    <a:lnTo>
                      <a:pt x="301" y="377"/>
                    </a:lnTo>
                    <a:lnTo>
                      <a:pt x="301" y="373"/>
                    </a:lnTo>
                    <a:lnTo>
                      <a:pt x="300" y="371"/>
                    </a:lnTo>
                    <a:lnTo>
                      <a:pt x="299" y="368"/>
                    </a:lnTo>
                    <a:lnTo>
                      <a:pt x="297" y="366"/>
                    </a:lnTo>
                    <a:lnTo>
                      <a:pt x="295" y="365"/>
                    </a:lnTo>
                    <a:lnTo>
                      <a:pt x="292" y="363"/>
                    </a:lnTo>
                    <a:lnTo>
                      <a:pt x="290" y="363"/>
                    </a:lnTo>
                    <a:lnTo>
                      <a:pt x="286" y="362"/>
                    </a:lnTo>
                    <a:lnTo>
                      <a:pt x="281" y="362"/>
                    </a:lnTo>
                    <a:lnTo>
                      <a:pt x="173" y="91"/>
                    </a:lnTo>
                    <a:lnTo>
                      <a:pt x="363" y="91"/>
                    </a:lnTo>
                    <a:lnTo>
                      <a:pt x="366" y="102"/>
                    </a:lnTo>
                    <a:lnTo>
                      <a:pt x="371" y="112"/>
                    </a:lnTo>
                    <a:lnTo>
                      <a:pt x="377" y="120"/>
                    </a:lnTo>
                    <a:lnTo>
                      <a:pt x="384" y="129"/>
                    </a:lnTo>
                    <a:lnTo>
                      <a:pt x="392" y="136"/>
                    </a:lnTo>
                    <a:lnTo>
                      <a:pt x="401" y="142"/>
                    </a:lnTo>
                    <a:lnTo>
                      <a:pt x="411" y="146"/>
                    </a:lnTo>
                    <a:lnTo>
                      <a:pt x="422" y="149"/>
                    </a:lnTo>
                    <a:lnTo>
                      <a:pt x="422" y="663"/>
                    </a:lnTo>
                    <a:lnTo>
                      <a:pt x="316" y="663"/>
                    </a:lnTo>
                    <a:lnTo>
                      <a:pt x="313" y="663"/>
                    </a:lnTo>
                    <a:lnTo>
                      <a:pt x="311" y="664"/>
                    </a:lnTo>
                    <a:lnTo>
                      <a:pt x="308" y="665"/>
                    </a:lnTo>
                    <a:lnTo>
                      <a:pt x="306" y="667"/>
                    </a:lnTo>
                    <a:lnTo>
                      <a:pt x="304" y="669"/>
                    </a:lnTo>
                    <a:lnTo>
                      <a:pt x="303" y="673"/>
                    </a:lnTo>
                    <a:lnTo>
                      <a:pt x="301" y="675"/>
                    </a:lnTo>
                    <a:lnTo>
                      <a:pt x="301" y="678"/>
                    </a:lnTo>
                    <a:lnTo>
                      <a:pt x="301" y="681"/>
                    </a:lnTo>
                    <a:lnTo>
                      <a:pt x="303" y="683"/>
                    </a:lnTo>
                    <a:lnTo>
                      <a:pt x="304" y="687"/>
                    </a:lnTo>
                    <a:lnTo>
                      <a:pt x="306" y="689"/>
                    </a:lnTo>
                    <a:lnTo>
                      <a:pt x="308" y="691"/>
                    </a:lnTo>
                    <a:lnTo>
                      <a:pt x="311" y="692"/>
                    </a:lnTo>
                    <a:lnTo>
                      <a:pt x="313" y="693"/>
                    </a:lnTo>
                    <a:lnTo>
                      <a:pt x="316" y="693"/>
                    </a:lnTo>
                    <a:lnTo>
                      <a:pt x="588" y="693"/>
                    </a:lnTo>
                    <a:lnTo>
                      <a:pt x="590" y="693"/>
                    </a:lnTo>
                    <a:lnTo>
                      <a:pt x="593" y="692"/>
                    </a:lnTo>
                    <a:lnTo>
                      <a:pt x="595" y="691"/>
                    </a:lnTo>
                    <a:lnTo>
                      <a:pt x="599" y="689"/>
                    </a:lnTo>
                    <a:lnTo>
                      <a:pt x="600" y="687"/>
                    </a:lnTo>
                    <a:lnTo>
                      <a:pt x="602" y="683"/>
                    </a:lnTo>
                    <a:lnTo>
                      <a:pt x="602" y="681"/>
                    </a:lnTo>
                    <a:lnTo>
                      <a:pt x="603" y="678"/>
                    </a:lnTo>
                    <a:lnTo>
                      <a:pt x="602" y="675"/>
                    </a:lnTo>
                    <a:lnTo>
                      <a:pt x="602" y="672"/>
                    </a:lnTo>
                    <a:lnTo>
                      <a:pt x="600" y="669"/>
                    </a:lnTo>
                    <a:lnTo>
                      <a:pt x="599" y="667"/>
                    </a:lnTo>
                    <a:lnTo>
                      <a:pt x="595" y="665"/>
                    </a:lnTo>
                    <a:lnTo>
                      <a:pt x="593" y="664"/>
                    </a:lnTo>
                    <a:lnTo>
                      <a:pt x="590" y="663"/>
                    </a:lnTo>
                    <a:lnTo>
                      <a:pt x="588" y="663"/>
                    </a:lnTo>
                    <a:lnTo>
                      <a:pt x="452" y="663"/>
                    </a:lnTo>
                    <a:lnTo>
                      <a:pt x="452" y="149"/>
                    </a:lnTo>
                    <a:lnTo>
                      <a:pt x="462" y="146"/>
                    </a:lnTo>
                    <a:lnTo>
                      <a:pt x="473" y="142"/>
                    </a:lnTo>
                    <a:lnTo>
                      <a:pt x="482" y="136"/>
                    </a:lnTo>
                    <a:lnTo>
                      <a:pt x="490" y="129"/>
                    </a:lnTo>
                    <a:lnTo>
                      <a:pt x="497" y="120"/>
                    </a:lnTo>
                    <a:lnTo>
                      <a:pt x="503" y="112"/>
                    </a:lnTo>
                    <a:lnTo>
                      <a:pt x="507" y="102"/>
                    </a:lnTo>
                    <a:lnTo>
                      <a:pt x="511" y="91"/>
                    </a:lnTo>
                    <a:lnTo>
                      <a:pt x="730" y="91"/>
                    </a:lnTo>
                    <a:lnTo>
                      <a:pt x="622" y="362"/>
                    </a:lnTo>
                    <a:lnTo>
                      <a:pt x="618" y="362"/>
                    </a:lnTo>
                    <a:lnTo>
                      <a:pt x="615" y="362"/>
                    </a:lnTo>
                    <a:lnTo>
                      <a:pt x="611" y="363"/>
                    </a:lnTo>
                    <a:lnTo>
                      <a:pt x="609" y="365"/>
                    </a:lnTo>
                    <a:lnTo>
                      <a:pt x="607" y="366"/>
                    </a:lnTo>
                    <a:lnTo>
                      <a:pt x="605" y="368"/>
                    </a:lnTo>
                    <a:lnTo>
                      <a:pt x="604" y="371"/>
                    </a:lnTo>
                    <a:lnTo>
                      <a:pt x="603" y="373"/>
                    </a:lnTo>
                    <a:lnTo>
                      <a:pt x="603" y="377"/>
                    </a:lnTo>
                    <a:lnTo>
                      <a:pt x="603" y="393"/>
                    </a:lnTo>
                    <a:lnTo>
                      <a:pt x="605" y="407"/>
                    </a:lnTo>
                    <a:lnTo>
                      <a:pt x="609" y="422"/>
                    </a:lnTo>
                    <a:lnTo>
                      <a:pt x="615" y="436"/>
                    </a:lnTo>
                    <a:lnTo>
                      <a:pt x="621" y="448"/>
                    </a:lnTo>
                    <a:lnTo>
                      <a:pt x="629" y="461"/>
                    </a:lnTo>
                    <a:lnTo>
                      <a:pt x="637" y="472"/>
                    </a:lnTo>
                    <a:lnTo>
                      <a:pt x="647" y="483"/>
                    </a:lnTo>
                    <a:lnTo>
                      <a:pt x="658" y="492"/>
                    </a:lnTo>
                    <a:lnTo>
                      <a:pt x="669" y="502"/>
                    </a:lnTo>
                    <a:lnTo>
                      <a:pt x="681" y="510"/>
                    </a:lnTo>
                    <a:lnTo>
                      <a:pt x="694" y="516"/>
                    </a:lnTo>
                    <a:lnTo>
                      <a:pt x="708" y="520"/>
                    </a:lnTo>
                    <a:lnTo>
                      <a:pt x="723" y="525"/>
                    </a:lnTo>
                    <a:lnTo>
                      <a:pt x="738" y="527"/>
                    </a:lnTo>
                    <a:lnTo>
                      <a:pt x="753" y="528"/>
                    </a:lnTo>
                    <a:lnTo>
                      <a:pt x="768" y="527"/>
                    </a:lnTo>
                    <a:lnTo>
                      <a:pt x="783" y="525"/>
                    </a:lnTo>
                    <a:lnTo>
                      <a:pt x="798" y="520"/>
                    </a:lnTo>
                    <a:lnTo>
                      <a:pt x="812" y="516"/>
                    </a:lnTo>
                    <a:lnTo>
                      <a:pt x="825" y="510"/>
                    </a:lnTo>
                    <a:lnTo>
                      <a:pt x="837" y="502"/>
                    </a:lnTo>
                    <a:lnTo>
                      <a:pt x="848" y="492"/>
                    </a:lnTo>
                    <a:lnTo>
                      <a:pt x="859" y="483"/>
                    </a:lnTo>
                    <a:lnTo>
                      <a:pt x="869" y="472"/>
                    </a:lnTo>
                    <a:lnTo>
                      <a:pt x="877" y="461"/>
                    </a:lnTo>
                    <a:lnTo>
                      <a:pt x="885" y="448"/>
                    </a:lnTo>
                    <a:lnTo>
                      <a:pt x="891" y="436"/>
                    </a:lnTo>
                    <a:lnTo>
                      <a:pt x="897" y="422"/>
                    </a:lnTo>
                    <a:lnTo>
                      <a:pt x="900" y="407"/>
                    </a:lnTo>
                    <a:lnTo>
                      <a:pt x="903" y="393"/>
                    </a:lnTo>
                    <a:lnTo>
                      <a:pt x="903" y="377"/>
                    </a:lnTo>
                    <a:lnTo>
                      <a:pt x="903" y="373"/>
                    </a:lnTo>
                    <a:lnTo>
                      <a:pt x="902" y="371"/>
                    </a:lnTo>
                    <a:lnTo>
                      <a:pt x="901" y="368"/>
                    </a:lnTo>
                    <a:lnTo>
                      <a:pt x="899" y="366"/>
                    </a:lnTo>
                    <a:lnTo>
                      <a:pt x="897" y="365"/>
                    </a:lnTo>
                    <a:lnTo>
                      <a:pt x="895" y="363"/>
                    </a:lnTo>
                    <a:lnTo>
                      <a:pt x="891" y="363"/>
                    </a:lnTo>
                    <a:lnTo>
                      <a:pt x="888" y="362"/>
                    </a:lnTo>
                    <a:lnTo>
                      <a:pt x="888" y="362"/>
                    </a:lnTo>
                    <a:close/>
                  </a:path>
                </a:pathLst>
              </a:custGeom>
              <a:gradFill>
                <a:gsLst>
                  <a:gs pos="0">
                    <a:srgbClr val="0B63EB"/>
                  </a:gs>
                  <a:gs pos="100000">
                    <a:srgbClr val="43D782"/>
                  </a:gs>
                </a:gsLst>
                <a:lin ang="27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231EB0EE-7A39-4EF3-A1F1-D0C11129B966}"/>
                  </a:ext>
                </a:extLst>
              </p:cNvPr>
              <p:cNvGrpSpPr/>
              <p:nvPr/>
            </p:nvGrpSpPr>
            <p:grpSpPr>
              <a:xfrm>
                <a:off x="9565749" y="2759659"/>
                <a:ext cx="525351" cy="525351"/>
                <a:chOff x="6445250" y="2535238"/>
                <a:chExt cx="280988" cy="280988"/>
              </a:xfrm>
              <a:gradFill>
                <a:gsLst>
                  <a:gs pos="0">
                    <a:srgbClr val="0B63EB"/>
                  </a:gs>
                  <a:gs pos="100000">
                    <a:srgbClr val="43D782"/>
                  </a:gs>
                </a:gsLst>
                <a:lin ang="2700000" scaled="1"/>
              </a:gradFill>
            </p:grpSpPr>
            <p:sp>
              <p:nvSpPr>
                <p:cNvPr id="125" name="Freeform 2270">
                  <a:extLst>
                    <a:ext uri="{FF2B5EF4-FFF2-40B4-BE49-F238E27FC236}">
                      <a16:creationId xmlns:a16="http://schemas.microsoft.com/office/drawing/2014/main" id="{CF34C0B4-95DB-4D25-8B04-AF0241DC8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38913" y="2630488"/>
                  <a:ext cx="93663" cy="173038"/>
                </a:xfrm>
                <a:custGeom>
                  <a:avLst/>
                  <a:gdLst>
                    <a:gd name="T0" fmla="*/ 0 w 292"/>
                    <a:gd name="T1" fmla="*/ 0 h 543"/>
                    <a:gd name="T2" fmla="*/ 147 w 292"/>
                    <a:gd name="T3" fmla="*/ 543 h 543"/>
                    <a:gd name="T4" fmla="*/ 292 w 292"/>
                    <a:gd name="T5" fmla="*/ 0 h 543"/>
                    <a:gd name="T6" fmla="*/ 0 w 292"/>
                    <a:gd name="T7" fmla="*/ 0 h 5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2" h="543">
                      <a:moveTo>
                        <a:pt x="0" y="0"/>
                      </a:moveTo>
                      <a:lnTo>
                        <a:pt x="147" y="543"/>
                      </a:lnTo>
                      <a:lnTo>
                        <a:pt x="29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2271">
                  <a:extLst>
                    <a:ext uri="{FF2B5EF4-FFF2-40B4-BE49-F238E27FC236}">
                      <a16:creationId xmlns:a16="http://schemas.microsoft.com/office/drawing/2014/main" id="{AF754ACD-1D0D-40D0-814C-8CEDC60663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42088" y="2544763"/>
                  <a:ext cx="87313" cy="76200"/>
                </a:xfrm>
                <a:custGeom>
                  <a:avLst/>
                  <a:gdLst>
                    <a:gd name="T0" fmla="*/ 278 w 278"/>
                    <a:gd name="T1" fmla="*/ 242 h 242"/>
                    <a:gd name="T2" fmla="*/ 139 w 278"/>
                    <a:gd name="T3" fmla="*/ 0 h 242"/>
                    <a:gd name="T4" fmla="*/ 0 w 278"/>
                    <a:gd name="T5" fmla="*/ 242 h 242"/>
                    <a:gd name="T6" fmla="*/ 278 w 278"/>
                    <a:gd name="T7" fmla="*/ 242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8" h="242">
                      <a:moveTo>
                        <a:pt x="278" y="242"/>
                      </a:moveTo>
                      <a:lnTo>
                        <a:pt x="139" y="0"/>
                      </a:lnTo>
                      <a:lnTo>
                        <a:pt x="0" y="242"/>
                      </a:lnTo>
                      <a:lnTo>
                        <a:pt x="278" y="24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Freeform 2272">
                  <a:extLst>
                    <a:ext uri="{FF2B5EF4-FFF2-40B4-BE49-F238E27FC236}">
                      <a16:creationId xmlns:a16="http://schemas.microsoft.com/office/drawing/2014/main" id="{1DF3D73B-1933-4968-B94F-8BAC1EFF12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1300" y="2535238"/>
                  <a:ext cx="69850" cy="79375"/>
                </a:xfrm>
                <a:custGeom>
                  <a:avLst/>
                  <a:gdLst>
                    <a:gd name="T0" fmla="*/ 219 w 219"/>
                    <a:gd name="T1" fmla="*/ 0 h 248"/>
                    <a:gd name="T2" fmla="*/ 0 w 219"/>
                    <a:gd name="T3" fmla="*/ 0 h 248"/>
                    <a:gd name="T4" fmla="*/ 144 w 219"/>
                    <a:gd name="T5" fmla="*/ 248 h 248"/>
                    <a:gd name="T6" fmla="*/ 219 w 219"/>
                    <a:gd name="T7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9" h="248">
                      <a:moveTo>
                        <a:pt x="219" y="0"/>
                      </a:moveTo>
                      <a:lnTo>
                        <a:pt x="0" y="0"/>
                      </a:lnTo>
                      <a:lnTo>
                        <a:pt x="144" y="248"/>
                      </a:lnTo>
                      <a:lnTo>
                        <a:pt x="21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" name="Freeform 2273">
                  <a:extLst>
                    <a:ext uri="{FF2B5EF4-FFF2-40B4-BE49-F238E27FC236}">
                      <a16:creationId xmlns:a16="http://schemas.microsoft.com/office/drawing/2014/main" id="{93FA54E4-1CA7-452D-96E2-000D7DBF53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45275" y="2541588"/>
                  <a:ext cx="80963" cy="79375"/>
                </a:xfrm>
                <a:custGeom>
                  <a:avLst/>
                  <a:gdLst>
                    <a:gd name="T0" fmla="*/ 257 w 257"/>
                    <a:gd name="T1" fmla="*/ 253 h 253"/>
                    <a:gd name="T2" fmla="*/ 75 w 257"/>
                    <a:gd name="T3" fmla="*/ 0 h 253"/>
                    <a:gd name="T4" fmla="*/ 0 w 257"/>
                    <a:gd name="T5" fmla="*/ 253 h 253"/>
                    <a:gd name="T6" fmla="*/ 257 w 257"/>
                    <a:gd name="T7" fmla="*/ 253 h 2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7" h="253">
                      <a:moveTo>
                        <a:pt x="257" y="253"/>
                      </a:moveTo>
                      <a:lnTo>
                        <a:pt x="75" y="0"/>
                      </a:lnTo>
                      <a:lnTo>
                        <a:pt x="0" y="253"/>
                      </a:lnTo>
                      <a:lnTo>
                        <a:pt x="257" y="25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Freeform 2274">
                  <a:extLst>
                    <a:ext uri="{FF2B5EF4-FFF2-40B4-BE49-F238E27FC236}">
                      <a16:creationId xmlns:a16="http://schemas.microsoft.com/office/drawing/2014/main" id="{356F905F-A8C7-4A32-99D3-782359E15E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0338" y="2535238"/>
                  <a:ext cx="69850" cy="79375"/>
                </a:xfrm>
                <a:custGeom>
                  <a:avLst/>
                  <a:gdLst>
                    <a:gd name="T0" fmla="*/ 219 w 219"/>
                    <a:gd name="T1" fmla="*/ 0 h 248"/>
                    <a:gd name="T2" fmla="*/ 0 w 219"/>
                    <a:gd name="T3" fmla="*/ 0 h 248"/>
                    <a:gd name="T4" fmla="*/ 75 w 219"/>
                    <a:gd name="T5" fmla="*/ 248 h 248"/>
                    <a:gd name="T6" fmla="*/ 219 w 219"/>
                    <a:gd name="T7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9" h="248">
                      <a:moveTo>
                        <a:pt x="219" y="0"/>
                      </a:moveTo>
                      <a:lnTo>
                        <a:pt x="0" y="0"/>
                      </a:lnTo>
                      <a:lnTo>
                        <a:pt x="75" y="248"/>
                      </a:lnTo>
                      <a:lnTo>
                        <a:pt x="21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Freeform 2275">
                  <a:extLst>
                    <a:ext uri="{FF2B5EF4-FFF2-40B4-BE49-F238E27FC236}">
                      <a16:creationId xmlns:a16="http://schemas.microsoft.com/office/drawing/2014/main" id="{A1F0ED4B-D7BC-4EC5-A0C5-9FBF246DB8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5250" y="2541588"/>
                  <a:ext cx="80963" cy="79375"/>
                </a:xfrm>
                <a:custGeom>
                  <a:avLst/>
                  <a:gdLst>
                    <a:gd name="T0" fmla="*/ 182 w 257"/>
                    <a:gd name="T1" fmla="*/ 0 h 253"/>
                    <a:gd name="T2" fmla="*/ 0 w 257"/>
                    <a:gd name="T3" fmla="*/ 253 h 253"/>
                    <a:gd name="T4" fmla="*/ 257 w 257"/>
                    <a:gd name="T5" fmla="*/ 253 h 253"/>
                    <a:gd name="T6" fmla="*/ 182 w 257"/>
                    <a:gd name="T7" fmla="*/ 0 h 2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7" h="253">
                      <a:moveTo>
                        <a:pt x="182" y="0"/>
                      </a:moveTo>
                      <a:lnTo>
                        <a:pt x="0" y="253"/>
                      </a:lnTo>
                      <a:lnTo>
                        <a:pt x="257" y="253"/>
                      </a:lnTo>
                      <a:lnTo>
                        <a:pt x="1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Freeform 2276">
                  <a:extLst>
                    <a:ext uri="{FF2B5EF4-FFF2-40B4-BE49-F238E27FC236}">
                      <a16:creationId xmlns:a16="http://schemas.microsoft.com/office/drawing/2014/main" id="{3EA89B63-6579-4BF2-BBFA-E0D65E4F99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5250" y="2630488"/>
                  <a:ext cx="133350" cy="185738"/>
                </a:xfrm>
                <a:custGeom>
                  <a:avLst/>
                  <a:gdLst>
                    <a:gd name="T0" fmla="*/ 0 w 422"/>
                    <a:gd name="T1" fmla="*/ 0 h 585"/>
                    <a:gd name="T2" fmla="*/ 422 w 422"/>
                    <a:gd name="T3" fmla="*/ 585 h 585"/>
                    <a:gd name="T4" fmla="*/ 266 w 422"/>
                    <a:gd name="T5" fmla="*/ 0 h 585"/>
                    <a:gd name="T6" fmla="*/ 0 w 422"/>
                    <a:gd name="T7" fmla="*/ 0 h 5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22" h="585">
                      <a:moveTo>
                        <a:pt x="0" y="0"/>
                      </a:moveTo>
                      <a:lnTo>
                        <a:pt x="422" y="585"/>
                      </a:lnTo>
                      <a:lnTo>
                        <a:pt x="26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" name="Freeform 2277">
                  <a:extLst>
                    <a:ext uri="{FF2B5EF4-FFF2-40B4-BE49-F238E27FC236}">
                      <a16:creationId xmlns:a16="http://schemas.microsoft.com/office/drawing/2014/main" id="{E9834C87-342A-4529-8328-934C51A39C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1300" y="2630488"/>
                  <a:ext cx="134938" cy="185738"/>
                </a:xfrm>
                <a:custGeom>
                  <a:avLst/>
                  <a:gdLst>
                    <a:gd name="T0" fmla="*/ 0 w 424"/>
                    <a:gd name="T1" fmla="*/ 585 h 585"/>
                    <a:gd name="T2" fmla="*/ 424 w 424"/>
                    <a:gd name="T3" fmla="*/ 0 h 585"/>
                    <a:gd name="T4" fmla="*/ 158 w 424"/>
                    <a:gd name="T5" fmla="*/ 0 h 585"/>
                    <a:gd name="T6" fmla="*/ 0 w 424"/>
                    <a:gd name="T7" fmla="*/ 585 h 5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24" h="585">
                      <a:moveTo>
                        <a:pt x="0" y="585"/>
                      </a:moveTo>
                      <a:lnTo>
                        <a:pt x="424" y="0"/>
                      </a:lnTo>
                      <a:lnTo>
                        <a:pt x="158" y="0"/>
                      </a:lnTo>
                      <a:lnTo>
                        <a:pt x="0" y="58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C088D84-F094-44C8-816E-99953CF56DAD}"/>
                </a:ext>
              </a:extLst>
            </p:cNvPr>
            <p:cNvCxnSpPr>
              <a:cxnSpLocks/>
            </p:cNvCxnSpPr>
            <p:nvPr/>
          </p:nvCxnSpPr>
          <p:spPr>
            <a:xfrm>
              <a:off x="5177870" y="4047067"/>
              <a:ext cx="0" cy="112169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C1DA38-17C3-4CDD-978F-F352650537D1}"/>
                </a:ext>
              </a:extLst>
            </p:cNvPr>
            <p:cNvCxnSpPr>
              <a:cxnSpLocks/>
            </p:cNvCxnSpPr>
            <p:nvPr/>
          </p:nvCxnSpPr>
          <p:spPr>
            <a:xfrm>
              <a:off x="7038093" y="4047067"/>
              <a:ext cx="0" cy="112169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B9296A5-D12E-43BD-A09F-0F020C18192B}"/>
                </a:ext>
              </a:extLst>
            </p:cNvPr>
            <p:cNvCxnSpPr>
              <a:cxnSpLocks/>
            </p:cNvCxnSpPr>
            <p:nvPr/>
          </p:nvCxnSpPr>
          <p:spPr>
            <a:xfrm>
              <a:off x="8898316" y="4047067"/>
              <a:ext cx="0" cy="112169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6040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1825</TotalTime>
  <Words>686</Words>
  <Application>Microsoft Office PowerPoint</Application>
  <PresentationFormat>Widescreen</PresentationFormat>
  <Paragraphs>143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Imago</vt:lpstr>
      <vt:lpstr>Open Sans</vt:lpstr>
      <vt:lpstr>Open Sans Light</vt:lpstr>
      <vt:lpstr>Segoe UI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Member</vt:lpstr>
      <vt:lpstr>Global Education</vt:lpstr>
      <vt:lpstr>Educator perspective</vt:lpstr>
      <vt:lpstr>Educational Process</vt:lpstr>
      <vt:lpstr>Success Indicator </vt:lpstr>
      <vt:lpstr>Learning Chart</vt:lpstr>
      <vt:lpstr>Indicator Chart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24slides5</dc:creator>
  <cp:lastModifiedBy>Mohit Bhatt</cp:lastModifiedBy>
  <cp:revision>618</cp:revision>
  <dcterms:created xsi:type="dcterms:W3CDTF">2019-07-10T03:07:26Z</dcterms:created>
  <dcterms:modified xsi:type="dcterms:W3CDTF">2019-11-12T03:01:41Z</dcterms:modified>
</cp:coreProperties>
</file>